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3" r:id="rId4"/>
    <p:sldId id="268" r:id="rId5"/>
    <p:sldId id="264" r:id="rId6"/>
  </p:sldIdLst>
  <p:sldSz cx="12192000" cy="6858000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35C"/>
    <a:srgbClr val="FFCB05"/>
    <a:srgbClr val="F0BF0A"/>
    <a:srgbClr val="D8BA3C"/>
    <a:srgbClr val="D3AA2E"/>
    <a:srgbClr val="D3AA2C"/>
    <a:srgbClr val="DCC748"/>
    <a:srgbClr val="DABF4A"/>
    <a:srgbClr val="E4B79C"/>
    <a:srgbClr val="E6D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6CD86E04-AB08-4F4C-A40E-4A98C8670B61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59D8A8B-BB35-4B2C-9B37-B4941AB30F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52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2019-04-05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7162819" y="0"/>
            <a:ext cx="5105400" cy="6858000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835630" y="1709514"/>
            <a:ext cx="727697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ko-KR" sz="6600" b="1" spc="300" dirty="0" smtClean="0">
                <a:solidFill>
                  <a:srgbClr val="FFCB0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STUDY </a:t>
            </a:r>
            <a:r>
              <a:rPr lang="en-US" altLang="ko-KR" sz="6600" b="1" spc="30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PLAN</a:t>
            </a:r>
            <a:endParaRPr lang="ru-RU" altLang="ko-KR" sz="6600" b="1" spc="300" dirty="0">
              <a:latin typeface="나눔스퀘어 ExtraBold" panose="020B0600000101010101" pitchFamily="50" charset="-127"/>
              <a:ea typeface="나눔스퀘어 ExtraBold" panose="020B0600000101010101" pitchFamily="50" charset="-127"/>
              <a:cs typeface="Segoe UI Black" panose="020B0A02040204020203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308933" y="2801330"/>
            <a:ext cx="4330367" cy="33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en-US" altLang="ko-KR" sz="1200" spc="30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www.seoulmode.or.kr</a:t>
            </a:r>
            <a:endParaRPr lang="ru-RU" altLang="ko-KR" sz="1200" spc="300" dirty="0">
              <a:latin typeface="+mj-lt"/>
              <a:ea typeface="나눔스퀘어" panose="020B0600000101010101" pitchFamily="50" charset="-127"/>
              <a:cs typeface="Calibri" panose="020F050202020403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3" y="5949925"/>
            <a:ext cx="2041443" cy="675284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9715518" y="4716366"/>
            <a:ext cx="2286787" cy="938368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9699918" y="4706112"/>
            <a:ext cx="2286787" cy="938368"/>
          </a:xfrm>
          <a:custGeom>
            <a:avLst/>
            <a:gdLst>
              <a:gd name="connsiteX0" fmla="*/ 0 w 4427270"/>
              <a:gd name="connsiteY0" fmla="*/ 0 h 3797300"/>
              <a:gd name="connsiteX1" fmla="*/ 435635 w 4427270"/>
              <a:gd name="connsiteY1" fmla="*/ 0 h 3797300"/>
              <a:gd name="connsiteX2" fmla="*/ 435635 w 4427270"/>
              <a:gd name="connsiteY2" fmla="*/ 26961 h 3797300"/>
              <a:gd name="connsiteX3" fmla="*/ 26961 w 4427270"/>
              <a:gd name="connsiteY3" fmla="*/ 26961 h 3797300"/>
              <a:gd name="connsiteX4" fmla="*/ 26961 w 4427270"/>
              <a:gd name="connsiteY4" fmla="*/ 3770339 h 3797300"/>
              <a:gd name="connsiteX5" fmla="*/ 4400309 w 4427270"/>
              <a:gd name="connsiteY5" fmla="*/ 3770339 h 3797300"/>
              <a:gd name="connsiteX6" fmla="*/ 4400309 w 4427270"/>
              <a:gd name="connsiteY6" fmla="*/ 26961 h 3797300"/>
              <a:gd name="connsiteX7" fmla="*/ 1096035 w 4427270"/>
              <a:gd name="connsiteY7" fmla="*/ 26961 h 3797300"/>
              <a:gd name="connsiteX8" fmla="*/ 1096035 w 4427270"/>
              <a:gd name="connsiteY8" fmla="*/ 0 h 3797300"/>
              <a:gd name="connsiteX9" fmla="*/ 4427270 w 4427270"/>
              <a:gd name="connsiteY9" fmla="*/ 0 h 3797300"/>
              <a:gd name="connsiteX10" fmla="*/ 4427270 w 4427270"/>
              <a:gd name="connsiteY10" fmla="*/ 3797300 h 3797300"/>
              <a:gd name="connsiteX11" fmla="*/ 0 w 4427270"/>
              <a:gd name="connsiteY11" fmla="*/ 3797300 h 379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7270" h="3797300">
                <a:moveTo>
                  <a:pt x="0" y="0"/>
                </a:moveTo>
                <a:lnTo>
                  <a:pt x="435635" y="0"/>
                </a:lnTo>
                <a:lnTo>
                  <a:pt x="435635" y="26961"/>
                </a:lnTo>
                <a:lnTo>
                  <a:pt x="26961" y="26961"/>
                </a:lnTo>
                <a:lnTo>
                  <a:pt x="26961" y="3770339"/>
                </a:lnTo>
                <a:lnTo>
                  <a:pt x="4400309" y="3770339"/>
                </a:lnTo>
                <a:lnTo>
                  <a:pt x="4400309" y="26961"/>
                </a:lnTo>
                <a:lnTo>
                  <a:pt x="1096035" y="26961"/>
                </a:lnTo>
                <a:lnTo>
                  <a:pt x="1096035" y="0"/>
                </a:lnTo>
                <a:lnTo>
                  <a:pt x="4427270" y="0"/>
                </a:lnTo>
                <a:lnTo>
                  <a:pt x="4427270" y="3797300"/>
                </a:lnTo>
                <a:lnTo>
                  <a:pt x="0" y="37973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rgbClr val="B883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Freeform 36"/>
          <p:cNvSpPr>
            <a:spLocks noEditPoints="1"/>
          </p:cNvSpPr>
          <p:nvPr/>
        </p:nvSpPr>
        <p:spPr bwMode="auto">
          <a:xfrm>
            <a:off x="10033935" y="4654392"/>
            <a:ext cx="157845" cy="20132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715518" y="4651440"/>
            <a:ext cx="2024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      </a:t>
            </a:r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</a:t>
            </a:r>
            <a:endParaRPr lang="ko-KR" alt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생년월일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582490"/>
            <a:ext cx="1085849" cy="37147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4" y="561550"/>
            <a:ext cx="74295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1 page</a:t>
            </a:r>
            <a:endParaRPr lang="en-US" altLang="ko-KR" sz="13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42" name="TextBox 7"/>
          <p:cNvSpPr txBox="1">
            <a:spLocks noChangeArrowheads="1"/>
          </p:cNvSpPr>
          <p:nvPr/>
        </p:nvSpPr>
        <p:spPr bwMode="auto">
          <a:xfrm>
            <a:off x="1085850" y="1075330"/>
            <a:ext cx="33087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ABOUT</a:t>
            </a:r>
          </a:p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Me</a:t>
            </a:r>
          </a:p>
        </p:txBody>
      </p:sp>
      <p:cxnSp>
        <p:nvCxnSpPr>
          <p:cNvPr id="43" name="직선 연결선 42"/>
          <p:cNvCxnSpPr/>
          <p:nvPr/>
        </p:nvCxnSpPr>
        <p:spPr>
          <a:xfrm>
            <a:off x="1141183" y="2353625"/>
            <a:ext cx="1666875" cy="0"/>
          </a:xfrm>
          <a:prstGeom prst="line">
            <a:avLst/>
          </a:prstGeom>
          <a:ln w="28575">
            <a:solidFill>
              <a:srgbClr val="FFCB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Shape 388"/>
          <p:cNvSpPr/>
          <p:nvPr/>
        </p:nvSpPr>
        <p:spPr>
          <a:xfrm>
            <a:off x="1085850" y="2721934"/>
            <a:ext cx="6344705" cy="361155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60000"/>
              </a:lnSpc>
            </a:pPr>
            <a:r>
              <a:rPr lang="ko-KR" altLang="en-US" sz="12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ko-KR" altLang="en-US" sz="1500" b="1" dirty="0" smtClean="0">
                <a:solidFill>
                  <a:schemeClr val="bg1">
                    <a:lumMod val="75000"/>
                  </a:schemeClr>
                </a:solidFill>
              </a:rPr>
              <a:t>자기소개를 작성하시오</a:t>
            </a:r>
            <a:r>
              <a:rPr lang="en-US" altLang="ko-KR" sz="15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endParaRPr lang="en-US" altLang="ko-KR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0877" y="2410931"/>
            <a:ext cx="12040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smtClean="0">
                <a:solidFill>
                  <a:schemeClr val="bg1">
                    <a:lumMod val="50000"/>
                  </a:schemeClr>
                </a:solidFill>
              </a:rPr>
              <a:t>자기소개</a:t>
            </a:r>
            <a:endParaRPr lang="ko-KR" alt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1154" y="792382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b="1" dirty="0" smtClean="0">
                <a:solidFill>
                  <a:schemeClr val="bg1">
                    <a:lumMod val="50000"/>
                  </a:schemeClr>
                </a:solidFill>
              </a:rPr>
              <a:t>서울모드지원동기</a:t>
            </a:r>
            <a:endParaRPr lang="ko-KR" altLang="en-US" sz="15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6" name="Group 39"/>
          <p:cNvGrpSpPr>
            <a:grpSpLocks noChangeAspect="1"/>
          </p:cNvGrpSpPr>
          <p:nvPr/>
        </p:nvGrpSpPr>
        <p:grpSpPr bwMode="auto">
          <a:xfrm>
            <a:off x="8224598" y="866575"/>
            <a:ext cx="256556" cy="207462"/>
            <a:chOff x="5919" y="4283"/>
            <a:chExt cx="324" cy="26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9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30" name="Group 20"/>
          <p:cNvGrpSpPr>
            <a:grpSpLocks noChangeAspect="1"/>
          </p:cNvGrpSpPr>
          <p:nvPr/>
        </p:nvGrpSpPr>
        <p:grpSpPr bwMode="auto">
          <a:xfrm>
            <a:off x="1156641" y="2433788"/>
            <a:ext cx="202327" cy="275984"/>
            <a:chOff x="2597" y="4163"/>
            <a:chExt cx="217" cy="2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0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095488" y="1439843"/>
            <a:ext cx="3779519" cy="489364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1500" dirty="0" smtClean="0">
                <a:solidFill>
                  <a:schemeClr val="bg1">
                    <a:lumMod val="75000"/>
                  </a:schemeClr>
                </a:solidFill>
              </a:rPr>
              <a:t> 서울모드지원동기를  </a:t>
            </a:r>
            <a:r>
              <a:rPr lang="ko-KR" altLang="en-US" sz="1500" dirty="0">
                <a:solidFill>
                  <a:schemeClr val="bg1">
                    <a:lumMod val="75000"/>
                  </a:schemeClr>
                </a:solidFill>
              </a:rPr>
              <a:t>작성하시오</a:t>
            </a:r>
            <a:r>
              <a:rPr lang="en-US" altLang="ko-KR" sz="15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5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5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ko-KR" altLang="en-US" sz="15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8095488" y="757757"/>
            <a:ext cx="3645408" cy="10470"/>
          </a:xfrm>
          <a:prstGeom prst="line">
            <a:avLst/>
          </a:prstGeom>
          <a:ln w="28575">
            <a:solidFill>
              <a:srgbClr val="FFCB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582490"/>
            <a:ext cx="1085849" cy="37147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4" y="561550"/>
            <a:ext cx="74295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2</a:t>
            </a:r>
            <a:r>
              <a:rPr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 page</a:t>
            </a:r>
            <a:endParaRPr lang="en-US" altLang="ko-KR" sz="13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42" name="TextBox 7"/>
          <p:cNvSpPr txBox="1">
            <a:spLocks noChangeArrowheads="1"/>
          </p:cNvSpPr>
          <p:nvPr/>
        </p:nvSpPr>
        <p:spPr bwMode="auto">
          <a:xfrm>
            <a:off x="1085850" y="1075330"/>
            <a:ext cx="33087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MY</a:t>
            </a:r>
          </a:p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Favorite</a:t>
            </a:r>
          </a:p>
        </p:txBody>
      </p:sp>
      <p:cxnSp>
        <p:nvCxnSpPr>
          <p:cNvPr id="43" name="직선 연결선 42"/>
          <p:cNvCxnSpPr/>
          <p:nvPr/>
        </p:nvCxnSpPr>
        <p:spPr>
          <a:xfrm>
            <a:off x="1189951" y="2382293"/>
            <a:ext cx="2008327" cy="0"/>
          </a:xfrm>
          <a:prstGeom prst="line">
            <a:avLst/>
          </a:prstGeom>
          <a:ln w="28575">
            <a:solidFill>
              <a:srgbClr val="FFCB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Shape 388"/>
          <p:cNvSpPr/>
          <p:nvPr/>
        </p:nvSpPr>
        <p:spPr>
          <a:xfrm>
            <a:off x="1085850" y="2886780"/>
            <a:ext cx="6344705" cy="361155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rPr lang="ko-KR" altLang="en-US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내가 제일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좋아하는 </a:t>
            </a:r>
            <a:r>
              <a:rPr lang="ko-KR" altLang="en-US" sz="1200" b="1" dirty="0" err="1">
                <a:solidFill>
                  <a:schemeClr val="bg1">
                    <a:lumMod val="50000"/>
                  </a:schemeClr>
                </a:solidFill>
              </a:rPr>
              <a:t>롤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 모델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 작품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컬렉션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브랜드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사진 등등 아무거나 좋습니다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altLang="ko-KR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내가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제일 좋아하는 사진 한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장을 옆쪽 샘플 위치에 붙여 넣은 후 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그 </a:t>
            </a:r>
            <a:r>
              <a:rPr lang="ko-KR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이유를 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작성해 주세요</a:t>
            </a:r>
          </a:p>
          <a:p>
            <a:pPr>
              <a:lnSpc>
                <a:spcPct val="160000"/>
              </a:lnSpc>
            </a:pPr>
            <a:endParaRPr lang="en-US" altLang="ko-KR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altLang="ko-KR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418" y="2390531"/>
            <a:ext cx="15523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smtClean="0">
                <a:solidFill>
                  <a:schemeClr val="bg1">
                    <a:lumMod val="50000"/>
                  </a:schemeClr>
                </a:solidFill>
              </a:rPr>
              <a:t>내가 좋아하는</a:t>
            </a:r>
            <a:endParaRPr lang="ko-KR" alt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29" y="1075330"/>
            <a:ext cx="4174071" cy="5423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94220" y="3553723"/>
            <a:ext cx="2821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삭제 후 사진만 붙여 넣으셔도 됩니다</a:t>
            </a:r>
            <a:endParaRPr lang="ko-KR" altLang="en-US" sz="1200" dirty="0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1110907" y="2430977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40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582490"/>
            <a:ext cx="1085849" cy="37147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4" y="561550"/>
            <a:ext cx="74295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3 page</a:t>
            </a:r>
            <a:endParaRPr lang="en-US" altLang="ko-KR" sz="13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85850" y="1108711"/>
            <a:ext cx="33087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I+U</a:t>
            </a:r>
          </a:p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Together</a:t>
            </a:r>
            <a:endParaRPr lang="ru-RU" altLang="ko-KR" sz="4000" dirty="0">
              <a:solidFill>
                <a:schemeClr val="tx1">
                  <a:lumMod val="95000"/>
                  <a:lumOff val="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Segoe UI Black" panose="020B0A02040204020203" pitchFamily="34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222734" y="2432150"/>
            <a:ext cx="2288562" cy="0"/>
          </a:xfrm>
          <a:prstGeom prst="line">
            <a:avLst/>
          </a:prstGeom>
          <a:ln w="28575">
            <a:solidFill>
              <a:srgbClr val="FFCB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14"/>
          <p:cNvSpPr/>
          <p:nvPr/>
        </p:nvSpPr>
        <p:spPr>
          <a:xfrm>
            <a:off x="4805152" y="856268"/>
            <a:ext cx="914162" cy="914162"/>
          </a:xfrm>
          <a:prstGeom prst="ellipse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8"/>
          </a:p>
        </p:txBody>
      </p:sp>
      <p:sp>
        <p:nvSpPr>
          <p:cNvPr id="10" name="TextBox 9"/>
          <p:cNvSpPr txBox="1"/>
          <p:nvPr/>
        </p:nvSpPr>
        <p:spPr>
          <a:xfrm>
            <a:off x="5936475" y="585479"/>
            <a:ext cx="1628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Roboto Thin" charset="0"/>
                <a:cs typeface="Roboto Thin" charset="0"/>
              </a:rPr>
              <a:t>내가 혼자 하는 일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Roboto Thin" charset="0"/>
              <a:cs typeface="Roboto Thi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6473" y="890148"/>
            <a:ext cx="5889767" cy="147732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 Thin" charset="0"/>
                <a:cs typeface="Roboto Thin" charset="0"/>
              </a:rPr>
              <a:t>내용은 여기에 입력해주세요</a:t>
            </a:r>
            <a:endParaRPr lang="en-US" altLang="ko-KR" sz="1000" dirty="0" smtClean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13" name="Oval 20"/>
          <p:cNvSpPr/>
          <p:nvPr/>
        </p:nvSpPr>
        <p:spPr>
          <a:xfrm>
            <a:off x="4848247" y="2960126"/>
            <a:ext cx="914162" cy="9141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8"/>
          </a:p>
        </p:txBody>
      </p:sp>
      <p:sp>
        <p:nvSpPr>
          <p:cNvPr id="17" name="Oval 26"/>
          <p:cNvSpPr/>
          <p:nvPr/>
        </p:nvSpPr>
        <p:spPr>
          <a:xfrm>
            <a:off x="4857772" y="5111650"/>
            <a:ext cx="914162" cy="914162"/>
          </a:xfrm>
          <a:prstGeom prst="ellipse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8"/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5066144" y="1121144"/>
            <a:ext cx="436011" cy="481724"/>
          </a:xfrm>
          <a:custGeom>
            <a:avLst/>
            <a:gdLst>
              <a:gd name="T0" fmla="*/ 0 w 187"/>
              <a:gd name="T1" fmla="*/ 208 h 208"/>
              <a:gd name="T2" fmla="*/ 7 w 187"/>
              <a:gd name="T3" fmla="*/ 154 h 208"/>
              <a:gd name="T4" fmla="*/ 15 w 187"/>
              <a:gd name="T5" fmla="*/ 140 h 208"/>
              <a:gd name="T6" fmla="*/ 28 w 187"/>
              <a:gd name="T7" fmla="*/ 135 h 208"/>
              <a:gd name="T8" fmla="*/ 158 w 187"/>
              <a:gd name="T9" fmla="*/ 135 h 208"/>
              <a:gd name="T10" fmla="*/ 172 w 187"/>
              <a:gd name="T11" fmla="*/ 140 h 208"/>
              <a:gd name="T12" fmla="*/ 179 w 187"/>
              <a:gd name="T13" fmla="*/ 154 h 208"/>
              <a:gd name="T14" fmla="*/ 187 w 187"/>
              <a:gd name="T15" fmla="*/ 208 h 208"/>
              <a:gd name="T16" fmla="*/ 0 w 187"/>
              <a:gd name="T17" fmla="*/ 208 h 208"/>
              <a:gd name="T18" fmla="*/ 52 w 187"/>
              <a:gd name="T19" fmla="*/ 41 h 208"/>
              <a:gd name="T20" fmla="*/ 64 w 187"/>
              <a:gd name="T21" fmla="*/ 12 h 208"/>
              <a:gd name="T22" fmla="*/ 93 w 187"/>
              <a:gd name="T23" fmla="*/ 0 h 208"/>
              <a:gd name="T24" fmla="*/ 123 w 187"/>
              <a:gd name="T25" fmla="*/ 12 h 208"/>
              <a:gd name="T26" fmla="*/ 135 w 187"/>
              <a:gd name="T27" fmla="*/ 41 h 208"/>
              <a:gd name="T28" fmla="*/ 135 w 187"/>
              <a:gd name="T29" fmla="*/ 47 h 208"/>
              <a:gd name="T30" fmla="*/ 134 w 187"/>
              <a:gd name="T31" fmla="*/ 52 h 208"/>
              <a:gd name="T32" fmla="*/ 124 w 187"/>
              <a:gd name="T33" fmla="*/ 90 h 208"/>
              <a:gd name="T34" fmla="*/ 124 w 187"/>
              <a:gd name="T35" fmla="*/ 90 h 208"/>
              <a:gd name="T36" fmla="*/ 113 w 187"/>
              <a:gd name="T37" fmla="*/ 107 h 208"/>
              <a:gd name="T38" fmla="*/ 93 w 187"/>
              <a:gd name="T39" fmla="*/ 114 h 208"/>
              <a:gd name="T40" fmla="*/ 74 w 187"/>
              <a:gd name="T41" fmla="*/ 107 h 208"/>
              <a:gd name="T42" fmla="*/ 63 w 187"/>
              <a:gd name="T43" fmla="*/ 90 h 208"/>
              <a:gd name="T44" fmla="*/ 63 w 187"/>
              <a:gd name="T45" fmla="*/ 90 h 208"/>
              <a:gd name="T46" fmla="*/ 53 w 187"/>
              <a:gd name="T47" fmla="*/ 52 h 208"/>
              <a:gd name="T48" fmla="*/ 52 w 187"/>
              <a:gd name="T49" fmla="*/ 47 h 208"/>
              <a:gd name="T50" fmla="*/ 52 w 187"/>
              <a:gd name="T51" fmla="*/ 41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7" h="208">
                <a:moveTo>
                  <a:pt x="0" y="208"/>
                </a:moveTo>
                <a:cubicBezTo>
                  <a:pt x="7" y="154"/>
                  <a:pt x="7" y="154"/>
                  <a:pt x="7" y="154"/>
                </a:cubicBezTo>
                <a:cubicBezTo>
                  <a:pt x="8" y="149"/>
                  <a:pt x="11" y="144"/>
                  <a:pt x="15" y="140"/>
                </a:cubicBezTo>
                <a:cubicBezTo>
                  <a:pt x="19" y="137"/>
                  <a:pt x="23" y="135"/>
                  <a:pt x="28" y="135"/>
                </a:cubicBezTo>
                <a:cubicBezTo>
                  <a:pt x="158" y="135"/>
                  <a:pt x="158" y="135"/>
                  <a:pt x="158" y="135"/>
                </a:cubicBezTo>
                <a:cubicBezTo>
                  <a:pt x="163" y="135"/>
                  <a:pt x="168" y="137"/>
                  <a:pt x="172" y="140"/>
                </a:cubicBezTo>
                <a:cubicBezTo>
                  <a:pt x="176" y="144"/>
                  <a:pt x="178" y="148"/>
                  <a:pt x="179" y="154"/>
                </a:cubicBezTo>
                <a:cubicBezTo>
                  <a:pt x="187" y="208"/>
                  <a:pt x="187" y="208"/>
                  <a:pt x="187" y="208"/>
                </a:cubicBezTo>
                <a:lnTo>
                  <a:pt x="0" y="208"/>
                </a:lnTo>
                <a:close/>
                <a:moveTo>
                  <a:pt x="52" y="41"/>
                </a:moveTo>
                <a:cubicBezTo>
                  <a:pt x="52" y="30"/>
                  <a:pt x="56" y="20"/>
                  <a:pt x="64" y="12"/>
                </a:cubicBezTo>
                <a:cubicBezTo>
                  <a:pt x="72" y="4"/>
                  <a:pt x="82" y="0"/>
                  <a:pt x="93" y="0"/>
                </a:cubicBezTo>
                <a:cubicBezTo>
                  <a:pt x="105" y="0"/>
                  <a:pt x="114" y="4"/>
                  <a:pt x="123" y="12"/>
                </a:cubicBezTo>
                <a:cubicBezTo>
                  <a:pt x="131" y="20"/>
                  <a:pt x="135" y="30"/>
                  <a:pt x="135" y="41"/>
                </a:cubicBezTo>
                <a:cubicBezTo>
                  <a:pt x="135" y="43"/>
                  <a:pt x="135" y="45"/>
                  <a:pt x="135" y="47"/>
                </a:cubicBezTo>
                <a:cubicBezTo>
                  <a:pt x="134" y="48"/>
                  <a:pt x="134" y="50"/>
                  <a:pt x="134" y="52"/>
                </a:cubicBezTo>
                <a:cubicBezTo>
                  <a:pt x="124" y="90"/>
                  <a:pt x="124" y="90"/>
                  <a:pt x="124" y="90"/>
                </a:cubicBezTo>
                <a:cubicBezTo>
                  <a:pt x="124" y="90"/>
                  <a:pt x="124" y="90"/>
                  <a:pt x="124" y="90"/>
                </a:cubicBezTo>
                <a:cubicBezTo>
                  <a:pt x="122" y="97"/>
                  <a:pt x="118" y="103"/>
                  <a:pt x="113" y="107"/>
                </a:cubicBezTo>
                <a:cubicBezTo>
                  <a:pt x="107" y="112"/>
                  <a:pt x="101" y="114"/>
                  <a:pt x="93" y="114"/>
                </a:cubicBezTo>
                <a:cubicBezTo>
                  <a:pt x="86" y="114"/>
                  <a:pt x="79" y="112"/>
                  <a:pt x="74" y="107"/>
                </a:cubicBezTo>
                <a:cubicBezTo>
                  <a:pt x="68" y="103"/>
                  <a:pt x="65" y="97"/>
                  <a:pt x="63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0"/>
                  <a:pt x="52" y="48"/>
                  <a:pt x="52" y="47"/>
                </a:cubicBezTo>
                <a:cubicBezTo>
                  <a:pt x="52" y="45"/>
                  <a:pt x="52" y="43"/>
                  <a:pt x="52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1"/>
          <p:cNvSpPr>
            <a:spLocks noEditPoints="1"/>
          </p:cNvSpPr>
          <p:nvPr/>
        </p:nvSpPr>
        <p:spPr bwMode="auto">
          <a:xfrm>
            <a:off x="5043489" y="3181804"/>
            <a:ext cx="530951" cy="436011"/>
          </a:xfrm>
          <a:custGeom>
            <a:avLst/>
            <a:gdLst>
              <a:gd name="T0" fmla="*/ 0 w 229"/>
              <a:gd name="T1" fmla="*/ 187 h 187"/>
              <a:gd name="T2" fmla="*/ 7 w 229"/>
              <a:gd name="T3" fmla="*/ 141 h 187"/>
              <a:gd name="T4" fmla="*/ 13 w 229"/>
              <a:gd name="T5" fmla="*/ 130 h 187"/>
              <a:gd name="T6" fmla="*/ 24 w 229"/>
              <a:gd name="T7" fmla="*/ 125 h 187"/>
              <a:gd name="T8" fmla="*/ 65 w 229"/>
              <a:gd name="T9" fmla="*/ 125 h 187"/>
              <a:gd name="T10" fmla="*/ 57 w 229"/>
              <a:gd name="T11" fmla="*/ 139 h 187"/>
              <a:gd name="T12" fmla="*/ 50 w 229"/>
              <a:gd name="T13" fmla="*/ 187 h 187"/>
              <a:gd name="T14" fmla="*/ 0 w 229"/>
              <a:gd name="T15" fmla="*/ 187 h 187"/>
              <a:gd name="T16" fmla="*/ 44 w 229"/>
              <a:gd name="T17" fmla="*/ 46 h 187"/>
              <a:gd name="T18" fmla="*/ 55 w 229"/>
              <a:gd name="T19" fmla="*/ 21 h 187"/>
              <a:gd name="T20" fmla="*/ 80 w 229"/>
              <a:gd name="T21" fmla="*/ 11 h 187"/>
              <a:gd name="T22" fmla="*/ 100 w 229"/>
              <a:gd name="T23" fmla="*/ 17 h 187"/>
              <a:gd name="T24" fmla="*/ 96 w 229"/>
              <a:gd name="T25" fmla="*/ 35 h 187"/>
              <a:gd name="T26" fmla="*/ 98 w 229"/>
              <a:gd name="T27" fmla="*/ 46 h 187"/>
              <a:gd name="T28" fmla="*/ 107 w 229"/>
              <a:gd name="T29" fmla="*/ 80 h 187"/>
              <a:gd name="T30" fmla="*/ 106 w 229"/>
              <a:gd name="T31" fmla="*/ 87 h 187"/>
              <a:gd name="T32" fmla="*/ 105 w 229"/>
              <a:gd name="T33" fmla="*/ 87 h 187"/>
              <a:gd name="T34" fmla="*/ 96 w 229"/>
              <a:gd name="T35" fmla="*/ 102 h 187"/>
              <a:gd name="T36" fmla="*/ 80 w 229"/>
              <a:gd name="T37" fmla="*/ 108 h 187"/>
              <a:gd name="T38" fmla="*/ 63 w 229"/>
              <a:gd name="T39" fmla="*/ 102 h 187"/>
              <a:gd name="T40" fmla="*/ 54 w 229"/>
              <a:gd name="T41" fmla="*/ 87 h 187"/>
              <a:gd name="T42" fmla="*/ 45 w 229"/>
              <a:gd name="T43" fmla="*/ 55 h 187"/>
              <a:gd name="T44" fmla="*/ 45 w 229"/>
              <a:gd name="T45" fmla="*/ 51 h 187"/>
              <a:gd name="T46" fmla="*/ 44 w 229"/>
              <a:gd name="T47" fmla="*/ 46 h 187"/>
              <a:gd name="T48" fmla="*/ 60 w 229"/>
              <a:gd name="T49" fmla="*/ 187 h 187"/>
              <a:gd name="T50" fmla="*/ 67 w 229"/>
              <a:gd name="T51" fmla="*/ 139 h 187"/>
              <a:gd name="T52" fmla="*/ 74 w 229"/>
              <a:gd name="T53" fmla="*/ 127 h 187"/>
              <a:gd name="T54" fmla="*/ 86 w 229"/>
              <a:gd name="T55" fmla="*/ 122 h 187"/>
              <a:gd name="T56" fmla="*/ 203 w 229"/>
              <a:gd name="T57" fmla="*/ 122 h 187"/>
              <a:gd name="T58" fmla="*/ 215 w 229"/>
              <a:gd name="T59" fmla="*/ 127 h 187"/>
              <a:gd name="T60" fmla="*/ 222 w 229"/>
              <a:gd name="T61" fmla="*/ 139 h 187"/>
              <a:gd name="T62" fmla="*/ 229 w 229"/>
              <a:gd name="T63" fmla="*/ 187 h 187"/>
              <a:gd name="T64" fmla="*/ 60 w 229"/>
              <a:gd name="T65" fmla="*/ 187 h 187"/>
              <a:gd name="T66" fmla="*/ 107 w 229"/>
              <a:gd name="T67" fmla="*/ 37 h 187"/>
              <a:gd name="T68" fmla="*/ 118 w 229"/>
              <a:gd name="T69" fmla="*/ 11 h 187"/>
              <a:gd name="T70" fmla="*/ 145 w 229"/>
              <a:gd name="T71" fmla="*/ 0 h 187"/>
              <a:gd name="T72" fmla="*/ 171 w 229"/>
              <a:gd name="T73" fmla="*/ 11 h 187"/>
              <a:gd name="T74" fmla="*/ 182 w 229"/>
              <a:gd name="T75" fmla="*/ 37 h 187"/>
              <a:gd name="T76" fmla="*/ 181 w 229"/>
              <a:gd name="T77" fmla="*/ 47 h 187"/>
              <a:gd name="T78" fmla="*/ 172 w 229"/>
              <a:gd name="T79" fmla="*/ 82 h 187"/>
              <a:gd name="T80" fmla="*/ 162 w 229"/>
              <a:gd name="T81" fmla="*/ 97 h 187"/>
              <a:gd name="T82" fmla="*/ 145 w 229"/>
              <a:gd name="T83" fmla="*/ 103 h 187"/>
              <a:gd name="T84" fmla="*/ 127 w 229"/>
              <a:gd name="T85" fmla="*/ 97 h 187"/>
              <a:gd name="T86" fmla="*/ 118 w 229"/>
              <a:gd name="T87" fmla="*/ 82 h 187"/>
              <a:gd name="T88" fmla="*/ 117 w 229"/>
              <a:gd name="T89" fmla="*/ 82 h 187"/>
              <a:gd name="T90" fmla="*/ 109 w 229"/>
              <a:gd name="T91" fmla="*/ 47 h 187"/>
              <a:gd name="T92" fmla="*/ 107 w 229"/>
              <a:gd name="T93" fmla="*/ 3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9" h="187">
                <a:moveTo>
                  <a:pt x="0" y="187"/>
                </a:moveTo>
                <a:cubicBezTo>
                  <a:pt x="7" y="141"/>
                  <a:pt x="7" y="141"/>
                  <a:pt x="7" y="141"/>
                </a:cubicBezTo>
                <a:cubicBezTo>
                  <a:pt x="7" y="137"/>
                  <a:pt x="9" y="133"/>
                  <a:pt x="13" y="130"/>
                </a:cubicBezTo>
                <a:cubicBezTo>
                  <a:pt x="16" y="127"/>
                  <a:pt x="20" y="125"/>
                  <a:pt x="24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1" y="129"/>
                  <a:pt x="58" y="133"/>
                  <a:pt x="57" y="139"/>
                </a:cubicBezTo>
                <a:cubicBezTo>
                  <a:pt x="50" y="187"/>
                  <a:pt x="50" y="187"/>
                  <a:pt x="50" y="187"/>
                </a:cubicBezTo>
                <a:lnTo>
                  <a:pt x="0" y="187"/>
                </a:lnTo>
                <a:close/>
                <a:moveTo>
                  <a:pt x="44" y="46"/>
                </a:moveTo>
                <a:cubicBezTo>
                  <a:pt x="44" y="36"/>
                  <a:pt x="48" y="28"/>
                  <a:pt x="55" y="21"/>
                </a:cubicBezTo>
                <a:cubicBezTo>
                  <a:pt x="62" y="14"/>
                  <a:pt x="70" y="11"/>
                  <a:pt x="80" y="11"/>
                </a:cubicBezTo>
                <a:cubicBezTo>
                  <a:pt x="87" y="11"/>
                  <a:pt x="94" y="13"/>
                  <a:pt x="100" y="17"/>
                </a:cubicBezTo>
                <a:cubicBezTo>
                  <a:pt x="98" y="23"/>
                  <a:pt x="96" y="29"/>
                  <a:pt x="96" y="35"/>
                </a:cubicBezTo>
                <a:cubicBezTo>
                  <a:pt x="96" y="39"/>
                  <a:pt x="97" y="43"/>
                  <a:pt x="98" y="46"/>
                </a:cubicBezTo>
                <a:cubicBezTo>
                  <a:pt x="107" y="80"/>
                  <a:pt x="107" y="80"/>
                  <a:pt x="107" y="80"/>
                </a:cubicBezTo>
                <a:cubicBezTo>
                  <a:pt x="106" y="87"/>
                  <a:pt x="106" y="87"/>
                  <a:pt x="106" y="87"/>
                </a:cubicBezTo>
                <a:cubicBezTo>
                  <a:pt x="105" y="87"/>
                  <a:pt x="105" y="87"/>
                  <a:pt x="105" y="87"/>
                </a:cubicBezTo>
                <a:cubicBezTo>
                  <a:pt x="104" y="93"/>
                  <a:pt x="101" y="98"/>
                  <a:pt x="96" y="102"/>
                </a:cubicBezTo>
                <a:cubicBezTo>
                  <a:pt x="91" y="106"/>
                  <a:pt x="86" y="108"/>
                  <a:pt x="80" y="108"/>
                </a:cubicBezTo>
                <a:cubicBezTo>
                  <a:pt x="73" y="108"/>
                  <a:pt x="68" y="106"/>
                  <a:pt x="63" y="102"/>
                </a:cubicBezTo>
                <a:cubicBezTo>
                  <a:pt x="59" y="98"/>
                  <a:pt x="55" y="93"/>
                  <a:pt x="54" y="87"/>
                </a:cubicBezTo>
                <a:cubicBezTo>
                  <a:pt x="45" y="55"/>
                  <a:pt x="45" y="55"/>
                  <a:pt x="45" y="55"/>
                </a:cubicBezTo>
                <a:cubicBezTo>
                  <a:pt x="45" y="53"/>
                  <a:pt x="45" y="52"/>
                  <a:pt x="45" y="51"/>
                </a:cubicBezTo>
                <a:cubicBezTo>
                  <a:pt x="45" y="49"/>
                  <a:pt x="44" y="48"/>
                  <a:pt x="44" y="46"/>
                </a:cubicBezTo>
                <a:close/>
                <a:moveTo>
                  <a:pt x="60" y="187"/>
                </a:moveTo>
                <a:cubicBezTo>
                  <a:pt x="67" y="139"/>
                  <a:pt x="67" y="139"/>
                  <a:pt x="67" y="139"/>
                </a:cubicBezTo>
                <a:cubicBezTo>
                  <a:pt x="68" y="134"/>
                  <a:pt x="70" y="130"/>
                  <a:pt x="74" y="127"/>
                </a:cubicBezTo>
                <a:cubicBezTo>
                  <a:pt x="77" y="123"/>
                  <a:pt x="82" y="122"/>
                  <a:pt x="86" y="122"/>
                </a:cubicBezTo>
                <a:cubicBezTo>
                  <a:pt x="203" y="122"/>
                  <a:pt x="203" y="122"/>
                  <a:pt x="203" y="122"/>
                </a:cubicBezTo>
                <a:cubicBezTo>
                  <a:pt x="208" y="122"/>
                  <a:pt x="212" y="123"/>
                  <a:pt x="215" y="127"/>
                </a:cubicBezTo>
                <a:cubicBezTo>
                  <a:pt x="219" y="130"/>
                  <a:pt x="222" y="134"/>
                  <a:pt x="222" y="139"/>
                </a:cubicBezTo>
                <a:cubicBezTo>
                  <a:pt x="229" y="187"/>
                  <a:pt x="229" y="187"/>
                  <a:pt x="229" y="187"/>
                </a:cubicBezTo>
                <a:lnTo>
                  <a:pt x="60" y="187"/>
                </a:lnTo>
                <a:close/>
                <a:moveTo>
                  <a:pt x="107" y="37"/>
                </a:moveTo>
                <a:cubicBezTo>
                  <a:pt x="107" y="27"/>
                  <a:pt x="111" y="18"/>
                  <a:pt x="118" y="11"/>
                </a:cubicBezTo>
                <a:cubicBezTo>
                  <a:pt x="126" y="4"/>
                  <a:pt x="134" y="0"/>
                  <a:pt x="145" y="0"/>
                </a:cubicBezTo>
                <a:cubicBezTo>
                  <a:pt x="155" y="0"/>
                  <a:pt x="164" y="4"/>
                  <a:pt x="171" y="11"/>
                </a:cubicBezTo>
                <a:cubicBezTo>
                  <a:pt x="179" y="18"/>
                  <a:pt x="182" y="27"/>
                  <a:pt x="182" y="37"/>
                </a:cubicBezTo>
                <a:cubicBezTo>
                  <a:pt x="182" y="41"/>
                  <a:pt x="182" y="44"/>
                  <a:pt x="181" y="47"/>
                </a:cubicBezTo>
                <a:cubicBezTo>
                  <a:pt x="172" y="82"/>
                  <a:pt x="172" y="82"/>
                  <a:pt x="172" y="82"/>
                </a:cubicBezTo>
                <a:cubicBezTo>
                  <a:pt x="170" y="88"/>
                  <a:pt x="167" y="93"/>
                  <a:pt x="162" y="97"/>
                </a:cubicBezTo>
                <a:cubicBezTo>
                  <a:pt x="157" y="101"/>
                  <a:pt x="151" y="103"/>
                  <a:pt x="145" y="103"/>
                </a:cubicBezTo>
                <a:cubicBezTo>
                  <a:pt x="138" y="103"/>
                  <a:pt x="133" y="101"/>
                  <a:pt x="127" y="97"/>
                </a:cubicBezTo>
                <a:cubicBezTo>
                  <a:pt x="122" y="93"/>
                  <a:pt x="119" y="88"/>
                  <a:pt x="118" y="82"/>
                </a:cubicBezTo>
                <a:cubicBezTo>
                  <a:pt x="117" y="82"/>
                  <a:pt x="117" y="82"/>
                  <a:pt x="117" y="82"/>
                </a:cubicBezTo>
                <a:cubicBezTo>
                  <a:pt x="109" y="47"/>
                  <a:pt x="109" y="47"/>
                  <a:pt x="109" y="47"/>
                </a:cubicBezTo>
                <a:cubicBezTo>
                  <a:pt x="108" y="44"/>
                  <a:pt x="107" y="41"/>
                  <a:pt x="107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2"/>
          <p:cNvSpPr>
            <a:spLocks noEditPoints="1"/>
          </p:cNvSpPr>
          <p:nvPr/>
        </p:nvSpPr>
        <p:spPr bwMode="auto">
          <a:xfrm>
            <a:off x="5062539" y="5366382"/>
            <a:ext cx="530951" cy="344590"/>
          </a:xfrm>
          <a:custGeom>
            <a:avLst/>
            <a:gdLst>
              <a:gd name="T0" fmla="*/ 14 w 229"/>
              <a:gd name="T1" fmla="*/ 148 h 148"/>
              <a:gd name="T2" fmla="*/ 6 w 229"/>
              <a:gd name="T3" fmla="*/ 111 h 148"/>
              <a:gd name="T4" fmla="*/ 10 w 229"/>
              <a:gd name="T5" fmla="*/ 102 h 148"/>
              <a:gd name="T6" fmla="*/ 20 w 229"/>
              <a:gd name="T7" fmla="*/ 99 h 148"/>
              <a:gd name="T8" fmla="*/ 48 w 229"/>
              <a:gd name="T9" fmla="*/ 103 h 148"/>
              <a:gd name="T10" fmla="*/ 40 w 229"/>
              <a:gd name="T11" fmla="*/ 148 h 148"/>
              <a:gd name="T12" fmla="*/ 85 w 229"/>
              <a:gd name="T13" fmla="*/ 63 h 148"/>
              <a:gd name="T14" fmla="*/ 81 w 229"/>
              <a:gd name="T15" fmla="*/ 75 h 148"/>
              <a:gd name="T16" fmla="*/ 70 w 229"/>
              <a:gd name="T17" fmla="*/ 84 h 148"/>
              <a:gd name="T18" fmla="*/ 56 w 229"/>
              <a:gd name="T19" fmla="*/ 84 h 148"/>
              <a:gd name="T20" fmla="*/ 46 w 229"/>
              <a:gd name="T21" fmla="*/ 75 h 148"/>
              <a:gd name="T22" fmla="*/ 43 w 229"/>
              <a:gd name="T23" fmla="*/ 69 h 148"/>
              <a:gd name="T24" fmla="*/ 35 w 229"/>
              <a:gd name="T25" fmla="*/ 36 h 148"/>
              <a:gd name="T26" fmla="*/ 44 w 229"/>
              <a:gd name="T27" fmla="*/ 16 h 148"/>
              <a:gd name="T28" fmla="*/ 63 w 229"/>
              <a:gd name="T29" fmla="*/ 8 h 148"/>
              <a:gd name="T30" fmla="*/ 80 w 229"/>
              <a:gd name="T31" fmla="*/ 13 h 148"/>
              <a:gd name="T32" fmla="*/ 78 w 229"/>
              <a:gd name="T33" fmla="*/ 36 h 148"/>
              <a:gd name="T34" fmla="*/ 166 w 229"/>
              <a:gd name="T35" fmla="*/ 97 h 148"/>
              <a:gd name="T36" fmla="*/ 174 w 229"/>
              <a:gd name="T37" fmla="*/ 104 h 148"/>
              <a:gd name="T38" fmla="*/ 182 w 229"/>
              <a:gd name="T39" fmla="*/ 148 h 148"/>
              <a:gd name="T40" fmla="*/ 63 w 229"/>
              <a:gd name="T41" fmla="*/ 148 h 148"/>
              <a:gd name="T42" fmla="*/ 54 w 229"/>
              <a:gd name="T43" fmla="*/ 109 h 148"/>
              <a:gd name="T44" fmla="*/ 59 w 229"/>
              <a:gd name="T45" fmla="*/ 100 h 148"/>
              <a:gd name="T46" fmla="*/ 68 w 229"/>
              <a:gd name="T47" fmla="*/ 96 h 148"/>
              <a:gd name="T48" fmla="*/ 136 w 229"/>
              <a:gd name="T49" fmla="*/ 64 h 148"/>
              <a:gd name="T50" fmla="*/ 134 w 229"/>
              <a:gd name="T51" fmla="*/ 71 h 148"/>
              <a:gd name="T52" fmla="*/ 122 w 229"/>
              <a:gd name="T53" fmla="*/ 80 h 148"/>
              <a:gd name="T54" fmla="*/ 107 w 229"/>
              <a:gd name="T55" fmla="*/ 80 h 148"/>
              <a:gd name="T56" fmla="*/ 96 w 229"/>
              <a:gd name="T57" fmla="*/ 71 h 148"/>
              <a:gd name="T58" fmla="*/ 86 w 229"/>
              <a:gd name="T59" fmla="*/ 37 h 148"/>
              <a:gd name="T60" fmla="*/ 85 w 229"/>
              <a:gd name="T61" fmla="*/ 29 h 148"/>
              <a:gd name="T62" fmla="*/ 94 w 229"/>
              <a:gd name="T63" fmla="*/ 8 h 148"/>
              <a:gd name="T64" fmla="*/ 115 w 229"/>
              <a:gd name="T65" fmla="*/ 0 h 148"/>
              <a:gd name="T66" fmla="*/ 136 w 229"/>
              <a:gd name="T67" fmla="*/ 8 h 148"/>
              <a:gd name="T68" fmla="*/ 145 w 229"/>
              <a:gd name="T69" fmla="*/ 29 h 148"/>
              <a:gd name="T70" fmla="*/ 144 w 229"/>
              <a:gd name="T71" fmla="*/ 37 h 148"/>
              <a:gd name="T72" fmla="*/ 186 w 229"/>
              <a:gd name="T73" fmla="*/ 69 h 148"/>
              <a:gd name="T74" fmla="*/ 179 w 229"/>
              <a:gd name="T75" fmla="*/ 80 h 148"/>
              <a:gd name="T76" fmla="*/ 166 w 229"/>
              <a:gd name="T77" fmla="*/ 85 h 148"/>
              <a:gd name="T78" fmla="*/ 153 w 229"/>
              <a:gd name="T79" fmla="*/ 80 h 148"/>
              <a:gd name="T80" fmla="*/ 146 w 229"/>
              <a:gd name="T81" fmla="*/ 69 h 148"/>
              <a:gd name="T82" fmla="*/ 151 w 229"/>
              <a:gd name="T83" fmla="*/ 36 h 148"/>
              <a:gd name="T84" fmla="*/ 150 w 229"/>
              <a:gd name="T85" fmla="*/ 13 h 148"/>
              <a:gd name="T86" fmla="*/ 166 w 229"/>
              <a:gd name="T87" fmla="*/ 8 h 148"/>
              <a:gd name="T88" fmla="*/ 186 w 229"/>
              <a:gd name="T89" fmla="*/ 16 h 148"/>
              <a:gd name="T90" fmla="*/ 194 w 229"/>
              <a:gd name="T91" fmla="*/ 36 h 148"/>
              <a:gd name="T92" fmla="*/ 186 w 229"/>
              <a:gd name="T93" fmla="*/ 69 h 148"/>
              <a:gd name="T94" fmla="*/ 184 w 229"/>
              <a:gd name="T95" fmla="*/ 109 h 148"/>
              <a:gd name="T96" fmla="*/ 177 w 229"/>
              <a:gd name="T97" fmla="*/ 99 h 148"/>
              <a:gd name="T98" fmla="*/ 215 w 229"/>
              <a:gd name="T99" fmla="*/ 100 h 148"/>
              <a:gd name="T100" fmla="*/ 222 w 229"/>
              <a:gd name="T101" fmla="*/ 106 h 148"/>
              <a:gd name="T102" fmla="*/ 229 w 229"/>
              <a:gd name="T103" fmla="*/ 148 h 148"/>
              <a:gd name="T104" fmla="*/ 189 w 229"/>
              <a:gd name="T10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9" h="148">
                <a:moveTo>
                  <a:pt x="40" y="148"/>
                </a:moveTo>
                <a:cubicBezTo>
                  <a:pt x="14" y="148"/>
                  <a:pt x="14" y="148"/>
                  <a:pt x="14" y="148"/>
                </a:cubicBezTo>
                <a:cubicBezTo>
                  <a:pt x="0" y="148"/>
                  <a:pt x="0" y="148"/>
                  <a:pt x="0" y="148"/>
                </a:cubicBezTo>
                <a:cubicBezTo>
                  <a:pt x="6" y="111"/>
                  <a:pt x="6" y="111"/>
                  <a:pt x="6" y="111"/>
                </a:cubicBezTo>
                <a:cubicBezTo>
                  <a:pt x="6" y="110"/>
                  <a:pt x="6" y="108"/>
                  <a:pt x="7" y="106"/>
                </a:cubicBezTo>
                <a:cubicBezTo>
                  <a:pt x="8" y="105"/>
                  <a:pt x="9" y="104"/>
                  <a:pt x="10" y="102"/>
                </a:cubicBezTo>
                <a:cubicBezTo>
                  <a:pt x="12" y="101"/>
                  <a:pt x="13" y="100"/>
                  <a:pt x="15" y="100"/>
                </a:cubicBezTo>
                <a:cubicBezTo>
                  <a:pt x="16" y="99"/>
                  <a:pt x="18" y="99"/>
                  <a:pt x="20" y="99"/>
                </a:cubicBezTo>
                <a:cubicBezTo>
                  <a:pt x="52" y="99"/>
                  <a:pt x="52" y="99"/>
                  <a:pt x="52" y="99"/>
                </a:cubicBezTo>
                <a:cubicBezTo>
                  <a:pt x="50" y="100"/>
                  <a:pt x="49" y="101"/>
                  <a:pt x="48" y="103"/>
                </a:cubicBezTo>
                <a:cubicBezTo>
                  <a:pt x="47" y="105"/>
                  <a:pt x="46" y="107"/>
                  <a:pt x="45" y="109"/>
                </a:cubicBezTo>
                <a:lnTo>
                  <a:pt x="40" y="148"/>
                </a:lnTo>
                <a:close/>
                <a:moveTo>
                  <a:pt x="78" y="36"/>
                </a:moveTo>
                <a:cubicBezTo>
                  <a:pt x="85" y="63"/>
                  <a:pt x="85" y="63"/>
                  <a:pt x="85" y="63"/>
                </a:cubicBezTo>
                <a:cubicBezTo>
                  <a:pt x="84" y="69"/>
                  <a:pt x="84" y="69"/>
                  <a:pt x="84" y="69"/>
                </a:cubicBezTo>
                <a:cubicBezTo>
                  <a:pt x="83" y="71"/>
                  <a:pt x="82" y="73"/>
                  <a:pt x="81" y="75"/>
                </a:cubicBezTo>
                <a:cubicBezTo>
                  <a:pt x="80" y="77"/>
                  <a:pt x="78" y="79"/>
                  <a:pt x="76" y="80"/>
                </a:cubicBezTo>
                <a:cubicBezTo>
                  <a:pt x="75" y="82"/>
                  <a:pt x="73" y="83"/>
                  <a:pt x="70" y="84"/>
                </a:cubicBezTo>
                <a:cubicBezTo>
                  <a:pt x="68" y="84"/>
                  <a:pt x="66" y="85"/>
                  <a:pt x="63" y="85"/>
                </a:cubicBezTo>
                <a:cubicBezTo>
                  <a:pt x="61" y="85"/>
                  <a:pt x="59" y="84"/>
                  <a:pt x="56" y="84"/>
                </a:cubicBezTo>
                <a:cubicBezTo>
                  <a:pt x="54" y="83"/>
                  <a:pt x="52" y="82"/>
                  <a:pt x="50" y="80"/>
                </a:cubicBezTo>
                <a:cubicBezTo>
                  <a:pt x="49" y="79"/>
                  <a:pt x="47" y="77"/>
                  <a:pt x="46" y="75"/>
                </a:cubicBezTo>
                <a:cubicBezTo>
                  <a:pt x="44" y="73"/>
                  <a:pt x="44" y="71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0"/>
                  <a:pt x="35" y="38"/>
                  <a:pt x="35" y="36"/>
                </a:cubicBezTo>
                <a:cubicBezTo>
                  <a:pt x="35" y="32"/>
                  <a:pt x="36" y="28"/>
                  <a:pt x="38" y="25"/>
                </a:cubicBezTo>
                <a:cubicBezTo>
                  <a:pt x="39" y="21"/>
                  <a:pt x="41" y="19"/>
                  <a:pt x="44" y="16"/>
                </a:cubicBezTo>
                <a:cubicBezTo>
                  <a:pt x="46" y="13"/>
                  <a:pt x="49" y="11"/>
                  <a:pt x="52" y="10"/>
                </a:cubicBezTo>
                <a:cubicBezTo>
                  <a:pt x="56" y="8"/>
                  <a:pt x="59" y="8"/>
                  <a:pt x="63" y="8"/>
                </a:cubicBezTo>
                <a:cubicBezTo>
                  <a:pt x="66" y="8"/>
                  <a:pt x="69" y="8"/>
                  <a:pt x="72" y="9"/>
                </a:cubicBezTo>
                <a:cubicBezTo>
                  <a:pt x="75" y="10"/>
                  <a:pt x="77" y="11"/>
                  <a:pt x="80" y="13"/>
                </a:cubicBezTo>
                <a:cubicBezTo>
                  <a:pt x="78" y="18"/>
                  <a:pt x="77" y="22"/>
                  <a:pt x="77" y="27"/>
                </a:cubicBezTo>
                <a:cubicBezTo>
                  <a:pt x="77" y="30"/>
                  <a:pt x="77" y="33"/>
                  <a:pt x="78" y="36"/>
                </a:cubicBezTo>
                <a:close/>
                <a:moveTo>
                  <a:pt x="161" y="96"/>
                </a:moveTo>
                <a:cubicBezTo>
                  <a:pt x="163" y="96"/>
                  <a:pt x="165" y="96"/>
                  <a:pt x="166" y="97"/>
                </a:cubicBezTo>
                <a:cubicBezTo>
                  <a:pt x="168" y="98"/>
                  <a:pt x="170" y="99"/>
                  <a:pt x="171" y="100"/>
                </a:cubicBezTo>
                <a:cubicBezTo>
                  <a:pt x="172" y="101"/>
                  <a:pt x="173" y="102"/>
                  <a:pt x="174" y="104"/>
                </a:cubicBezTo>
                <a:cubicBezTo>
                  <a:pt x="175" y="106"/>
                  <a:pt x="176" y="107"/>
                  <a:pt x="176" y="109"/>
                </a:cubicBezTo>
                <a:cubicBezTo>
                  <a:pt x="182" y="148"/>
                  <a:pt x="182" y="148"/>
                  <a:pt x="182" y="148"/>
                </a:cubicBezTo>
                <a:cubicBezTo>
                  <a:pt x="167" y="148"/>
                  <a:pt x="167" y="148"/>
                  <a:pt x="167" y="148"/>
                </a:cubicBezTo>
                <a:cubicBezTo>
                  <a:pt x="63" y="148"/>
                  <a:pt x="63" y="148"/>
                  <a:pt x="63" y="148"/>
                </a:cubicBezTo>
                <a:cubicBezTo>
                  <a:pt x="48" y="148"/>
                  <a:pt x="48" y="148"/>
                  <a:pt x="48" y="148"/>
                </a:cubicBezTo>
                <a:cubicBezTo>
                  <a:pt x="54" y="109"/>
                  <a:pt x="54" y="109"/>
                  <a:pt x="54" y="109"/>
                </a:cubicBezTo>
                <a:cubicBezTo>
                  <a:pt x="54" y="107"/>
                  <a:pt x="54" y="106"/>
                  <a:pt x="55" y="104"/>
                </a:cubicBezTo>
                <a:cubicBezTo>
                  <a:pt x="56" y="102"/>
                  <a:pt x="57" y="101"/>
                  <a:pt x="59" y="100"/>
                </a:cubicBezTo>
                <a:cubicBezTo>
                  <a:pt x="60" y="99"/>
                  <a:pt x="62" y="98"/>
                  <a:pt x="63" y="97"/>
                </a:cubicBezTo>
                <a:cubicBezTo>
                  <a:pt x="65" y="96"/>
                  <a:pt x="67" y="96"/>
                  <a:pt x="68" y="96"/>
                </a:cubicBezTo>
                <a:lnTo>
                  <a:pt x="161" y="96"/>
                </a:lnTo>
                <a:close/>
                <a:moveTo>
                  <a:pt x="136" y="64"/>
                </a:moveTo>
                <a:cubicBezTo>
                  <a:pt x="136" y="64"/>
                  <a:pt x="136" y="64"/>
                  <a:pt x="136" y="64"/>
                </a:cubicBezTo>
                <a:cubicBezTo>
                  <a:pt x="136" y="67"/>
                  <a:pt x="135" y="69"/>
                  <a:pt x="134" y="71"/>
                </a:cubicBezTo>
                <a:cubicBezTo>
                  <a:pt x="132" y="73"/>
                  <a:pt x="131" y="75"/>
                  <a:pt x="129" y="76"/>
                </a:cubicBezTo>
                <a:cubicBezTo>
                  <a:pt x="127" y="78"/>
                  <a:pt x="125" y="79"/>
                  <a:pt x="122" y="80"/>
                </a:cubicBezTo>
                <a:cubicBezTo>
                  <a:pt x="120" y="81"/>
                  <a:pt x="117" y="81"/>
                  <a:pt x="115" y="81"/>
                </a:cubicBezTo>
                <a:cubicBezTo>
                  <a:pt x="112" y="81"/>
                  <a:pt x="110" y="81"/>
                  <a:pt x="107" y="80"/>
                </a:cubicBezTo>
                <a:cubicBezTo>
                  <a:pt x="105" y="79"/>
                  <a:pt x="103" y="78"/>
                  <a:pt x="101" y="76"/>
                </a:cubicBezTo>
                <a:cubicBezTo>
                  <a:pt x="99" y="75"/>
                  <a:pt x="98" y="73"/>
                  <a:pt x="96" y="71"/>
                </a:cubicBezTo>
                <a:cubicBezTo>
                  <a:pt x="95" y="69"/>
                  <a:pt x="94" y="67"/>
                  <a:pt x="93" y="64"/>
                </a:cubicBezTo>
                <a:cubicBezTo>
                  <a:pt x="86" y="37"/>
                  <a:pt x="86" y="37"/>
                  <a:pt x="86" y="37"/>
                </a:cubicBezTo>
                <a:cubicBezTo>
                  <a:pt x="86" y="36"/>
                  <a:pt x="86" y="34"/>
                  <a:pt x="85" y="33"/>
                </a:cubicBezTo>
                <a:cubicBezTo>
                  <a:pt x="85" y="32"/>
                  <a:pt x="85" y="31"/>
                  <a:pt x="85" y="29"/>
                </a:cubicBezTo>
                <a:cubicBezTo>
                  <a:pt x="85" y="25"/>
                  <a:pt x="86" y="21"/>
                  <a:pt x="87" y="18"/>
                </a:cubicBezTo>
                <a:cubicBezTo>
                  <a:pt x="89" y="14"/>
                  <a:pt x="91" y="11"/>
                  <a:pt x="94" y="8"/>
                </a:cubicBezTo>
                <a:cubicBezTo>
                  <a:pt x="97" y="6"/>
                  <a:pt x="100" y="3"/>
                  <a:pt x="103" y="2"/>
                </a:cubicBezTo>
                <a:cubicBezTo>
                  <a:pt x="107" y="0"/>
                  <a:pt x="111" y="0"/>
                  <a:pt x="115" y="0"/>
                </a:cubicBezTo>
                <a:cubicBezTo>
                  <a:pt x="119" y="0"/>
                  <a:pt x="123" y="0"/>
                  <a:pt x="126" y="2"/>
                </a:cubicBezTo>
                <a:cubicBezTo>
                  <a:pt x="130" y="3"/>
                  <a:pt x="133" y="6"/>
                  <a:pt x="136" y="8"/>
                </a:cubicBezTo>
                <a:cubicBezTo>
                  <a:pt x="139" y="11"/>
                  <a:pt x="141" y="14"/>
                  <a:pt x="142" y="18"/>
                </a:cubicBezTo>
                <a:cubicBezTo>
                  <a:pt x="144" y="21"/>
                  <a:pt x="145" y="25"/>
                  <a:pt x="145" y="29"/>
                </a:cubicBezTo>
                <a:cubicBezTo>
                  <a:pt x="145" y="32"/>
                  <a:pt x="144" y="34"/>
                  <a:pt x="143" y="37"/>
                </a:cubicBezTo>
                <a:cubicBezTo>
                  <a:pt x="144" y="37"/>
                  <a:pt x="144" y="37"/>
                  <a:pt x="144" y="37"/>
                </a:cubicBezTo>
                <a:lnTo>
                  <a:pt x="136" y="64"/>
                </a:lnTo>
                <a:close/>
                <a:moveTo>
                  <a:pt x="186" y="69"/>
                </a:moveTo>
                <a:cubicBezTo>
                  <a:pt x="186" y="71"/>
                  <a:pt x="185" y="73"/>
                  <a:pt x="184" y="75"/>
                </a:cubicBezTo>
                <a:cubicBezTo>
                  <a:pt x="182" y="77"/>
                  <a:pt x="181" y="79"/>
                  <a:pt x="179" y="80"/>
                </a:cubicBezTo>
                <a:cubicBezTo>
                  <a:pt x="177" y="82"/>
                  <a:pt x="175" y="83"/>
                  <a:pt x="173" y="84"/>
                </a:cubicBezTo>
                <a:cubicBezTo>
                  <a:pt x="171" y="84"/>
                  <a:pt x="168" y="85"/>
                  <a:pt x="166" y="85"/>
                </a:cubicBezTo>
                <a:cubicBezTo>
                  <a:pt x="163" y="85"/>
                  <a:pt x="161" y="84"/>
                  <a:pt x="159" y="84"/>
                </a:cubicBezTo>
                <a:cubicBezTo>
                  <a:pt x="157" y="83"/>
                  <a:pt x="155" y="82"/>
                  <a:pt x="153" y="80"/>
                </a:cubicBezTo>
                <a:cubicBezTo>
                  <a:pt x="151" y="79"/>
                  <a:pt x="150" y="77"/>
                  <a:pt x="148" y="75"/>
                </a:cubicBezTo>
                <a:cubicBezTo>
                  <a:pt x="147" y="73"/>
                  <a:pt x="146" y="71"/>
                  <a:pt x="146" y="69"/>
                </a:cubicBezTo>
                <a:cubicBezTo>
                  <a:pt x="144" y="63"/>
                  <a:pt x="144" y="63"/>
                  <a:pt x="144" y="63"/>
                </a:cubicBezTo>
                <a:cubicBezTo>
                  <a:pt x="151" y="36"/>
                  <a:pt x="151" y="36"/>
                  <a:pt x="151" y="36"/>
                </a:cubicBezTo>
                <a:cubicBezTo>
                  <a:pt x="152" y="34"/>
                  <a:pt x="153" y="31"/>
                  <a:pt x="153" y="27"/>
                </a:cubicBezTo>
                <a:cubicBezTo>
                  <a:pt x="153" y="22"/>
                  <a:pt x="152" y="18"/>
                  <a:pt x="150" y="13"/>
                </a:cubicBezTo>
                <a:cubicBezTo>
                  <a:pt x="152" y="11"/>
                  <a:pt x="154" y="10"/>
                  <a:pt x="157" y="9"/>
                </a:cubicBezTo>
                <a:cubicBezTo>
                  <a:pt x="160" y="8"/>
                  <a:pt x="163" y="8"/>
                  <a:pt x="166" y="8"/>
                </a:cubicBezTo>
                <a:cubicBezTo>
                  <a:pt x="170" y="8"/>
                  <a:pt x="173" y="8"/>
                  <a:pt x="177" y="10"/>
                </a:cubicBezTo>
                <a:cubicBezTo>
                  <a:pt x="180" y="11"/>
                  <a:pt x="183" y="13"/>
                  <a:pt x="186" y="16"/>
                </a:cubicBezTo>
                <a:cubicBezTo>
                  <a:pt x="188" y="19"/>
                  <a:pt x="190" y="21"/>
                  <a:pt x="192" y="25"/>
                </a:cubicBezTo>
                <a:cubicBezTo>
                  <a:pt x="193" y="28"/>
                  <a:pt x="194" y="32"/>
                  <a:pt x="194" y="36"/>
                </a:cubicBezTo>
                <a:cubicBezTo>
                  <a:pt x="194" y="38"/>
                  <a:pt x="194" y="40"/>
                  <a:pt x="193" y="43"/>
                </a:cubicBezTo>
                <a:lnTo>
                  <a:pt x="186" y="69"/>
                </a:lnTo>
                <a:close/>
                <a:moveTo>
                  <a:pt x="189" y="148"/>
                </a:moveTo>
                <a:cubicBezTo>
                  <a:pt x="184" y="109"/>
                  <a:pt x="184" y="109"/>
                  <a:pt x="184" y="109"/>
                </a:cubicBezTo>
                <a:cubicBezTo>
                  <a:pt x="184" y="107"/>
                  <a:pt x="183" y="105"/>
                  <a:pt x="182" y="103"/>
                </a:cubicBezTo>
                <a:cubicBezTo>
                  <a:pt x="180" y="101"/>
                  <a:pt x="179" y="100"/>
                  <a:pt x="177" y="99"/>
                </a:cubicBezTo>
                <a:cubicBezTo>
                  <a:pt x="210" y="99"/>
                  <a:pt x="210" y="99"/>
                  <a:pt x="210" y="99"/>
                </a:cubicBezTo>
                <a:cubicBezTo>
                  <a:pt x="211" y="99"/>
                  <a:pt x="213" y="99"/>
                  <a:pt x="215" y="100"/>
                </a:cubicBezTo>
                <a:cubicBezTo>
                  <a:pt x="216" y="100"/>
                  <a:pt x="218" y="101"/>
                  <a:pt x="219" y="102"/>
                </a:cubicBezTo>
                <a:cubicBezTo>
                  <a:pt x="220" y="104"/>
                  <a:pt x="221" y="105"/>
                  <a:pt x="222" y="106"/>
                </a:cubicBezTo>
                <a:cubicBezTo>
                  <a:pt x="223" y="108"/>
                  <a:pt x="224" y="110"/>
                  <a:pt x="224" y="111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215" y="148"/>
                  <a:pt x="215" y="148"/>
                  <a:pt x="215" y="148"/>
                </a:cubicBezTo>
                <a:lnTo>
                  <a:pt x="189" y="1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36473" y="2672145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Roboto Thin" charset="0"/>
                <a:cs typeface="Roboto Thin" charset="0"/>
              </a:rPr>
              <a:t>친구와 함께하는 일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Roboto Thin" charset="0"/>
              <a:cs typeface="Roboto Thi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36472" y="4758811"/>
            <a:ext cx="2768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Roboto Thin" charset="0"/>
                <a:cs typeface="Roboto Thin" charset="0"/>
              </a:rPr>
              <a:t>나와 다양한 사람들과 함께한 일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Roboto Thin" charset="0"/>
              <a:cs typeface="Roboto Thi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6472" y="2979922"/>
            <a:ext cx="5889767" cy="147732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Roboto Thin" charset="0"/>
                <a:cs typeface="Roboto Thin" charset="0"/>
              </a:rPr>
              <a:t>내용은 여기에 입력해주세요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6472" y="5066588"/>
            <a:ext cx="5889767" cy="147732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Roboto Thin" charset="0"/>
                <a:cs typeface="Roboto Thin" charset="0"/>
              </a:rPr>
              <a:t>내용은 여기에 입력해주세요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  <a:p>
            <a:pPr algn="just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ea typeface="Roboto Thin" charset="0"/>
              <a:cs typeface="Roboto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582490"/>
            <a:ext cx="1085849" cy="37147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4" y="561550"/>
            <a:ext cx="74295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4 page</a:t>
            </a:r>
            <a:endParaRPr lang="en-US" altLang="ko-KR" sz="13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grpSp>
        <p:nvGrpSpPr>
          <p:cNvPr id="10" name="Group 121"/>
          <p:cNvGrpSpPr/>
          <p:nvPr/>
        </p:nvGrpSpPr>
        <p:grpSpPr>
          <a:xfrm flipH="1" flipV="1">
            <a:off x="4453963" y="2205405"/>
            <a:ext cx="5403152" cy="2158072"/>
            <a:chOff x="5091634" y="3197237"/>
            <a:chExt cx="2909144" cy="1136644"/>
          </a:xfrm>
          <a:solidFill>
            <a:srgbClr val="FFCB05"/>
          </a:solidFill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6897134" y="3774654"/>
              <a:ext cx="1103644" cy="559227"/>
            </a:xfrm>
            <a:custGeom>
              <a:avLst/>
              <a:gdLst>
                <a:gd name="T0" fmla="*/ 101 w 535"/>
                <a:gd name="T1" fmla="*/ 0 h 271"/>
                <a:gd name="T2" fmla="*/ 101 w 535"/>
                <a:gd name="T3" fmla="*/ 3 h 271"/>
                <a:gd name="T4" fmla="*/ 268 w 535"/>
                <a:gd name="T5" fmla="*/ 169 h 271"/>
                <a:gd name="T6" fmla="*/ 434 w 535"/>
                <a:gd name="T7" fmla="*/ 3 h 271"/>
                <a:gd name="T8" fmla="*/ 434 w 535"/>
                <a:gd name="T9" fmla="*/ 0 h 271"/>
                <a:gd name="T10" fmla="*/ 535 w 535"/>
                <a:gd name="T11" fmla="*/ 0 h 271"/>
                <a:gd name="T12" fmla="*/ 535 w 535"/>
                <a:gd name="T13" fmla="*/ 3 h 271"/>
                <a:gd name="T14" fmla="*/ 268 w 535"/>
                <a:gd name="T15" fmla="*/ 271 h 271"/>
                <a:gd name="T16" fmla="*/ 0 w 535"/>
                <a:gd name="T17" fmla="*/ 3 h 271"/>
                <a:gd name="T18" fmla="*/ 0 w 535"/>
                <a:gd name="T19" fmla="*/ 0 h 271"/>
                <a:gd name="T20" fmla="*/ 101 w 535"/>
                <a:gd name="T2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271">
                  <a:moveTo>
                    <a:pt x="101" y="0"/>
                  </a:moveTo>
                  <a:cubicBezTo>
                    <a:pt x="101" y="1"/>
                    <a:pt x="101" y="2"/>
                    <a:pt x="101" y="3"/>
                  </a:cubicBezTo>
                  <a:cubicBezTo>
                    <a:pt x="101" y="95"/>
                    <a:pt x="176" y="169"/>
                    <a:pt x="268" y="169"/>
                  </a:cubicBezTo>
                  <a:cubicBezTo>
                    <a:pt x="359" y="169"/>
                    <a:pt x="434" y="95"/>
                    <a:pt x="434" y="3"/>
                  </a:cubicBezTo>
                  <a:cubicBezTo>
                    <a:pt x="434" y="2"/>
                    <a:pt x="434" y="1"/>
                    <a:pt x="434" y="0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535" y="1"/>
                    <a:pt x="535" y="2"/>
                    <a:pt x="535" y="3"/>
                  </a:cubicBezTo>
                  <a:cubicBezTo>
                    <a:pt x="535" y="151"/>
                    <a:pt x="415" y="271"/>
                    <a:pt x="268" y="271"/>
                  </a:cubicBezTo>
                  <a:cubicBezTo>
                    <a:pt x="120" y="271"/>
                    <a:pt x="0" y="151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bg-BG" sz="3598">
                <a:solidFill>
                  <a:srgbClr val="FFCB05"/>
                </a:solidFill>
              </a:endParaRPr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0800000">
              <a:off x="5993799" y="3197237"/>
              <a:ext cx="1103644" cy="559227"/>
            </a:xfrm>
            <a:custGeom>
              <a:avLst/>
              <a:gdLst>
                <a:gd name="T0" fmla="*/ 101 w 535"/>
                <a:gd name="T1" fmla="*/ 0 h 271"/>
                <a:gd name="T2" fmla="*/ 101 w 535"/>
                <a:gd name="T3" fmla="*/ 3 h 271"/>
                <a:gd name="T4" fmla="*/ 268 w 535"/>
                <a:gd name="T5" fmla="*/ 169 h 271"/>
                <a:gd name="T6" fmla="*/ 434 w 535"/>
                <a:gd name="T7" fmla="*/ 3 h 271"/>
                <a:gd name="T8" fmla="*/ 434 w 535"/>
                <a:gd name="T9" fmla="*/ 0 h 271"/>
                <a:gd name="T10" fmla="*/ 535 w 535"/>
                <a:gd name="T11" fmla="*/ 0 h 271"/>
                <a:gd name="T12" fmla="*/ 535 w 535"/>
                <a:gd name="T13" fmla="*/ 3 h 271"/>
                <a:gd name="T14" fmla="*/ 268 w 535"/>
                <a:gd name="T15" fmla="*/ 271 h 271"/>
                <a:gd name="T16" fmla="*/ 0 w 535"/>
                <a:gd name="T17" fmla="*/ 3 h 271"/>
                <a:gd name="T18" fmla="*/ 0 w 535"/>
                <a:gd name="T19" fmla="*/ 0 h 271"/>
                <a:gd name="T20" fmla="*/ 101 w 535"/>
                <a:gd name="T2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271">
                  <a:moveTo>
                    <a:pt x="101" y="0"/>
                  </a:moveTo>
                  <a:cubicBezTo>
                    <a:pt x="101" y="1"/>
                    <a:pt x="101" y="2"/>
                    <a:pt x="101" y="3"/>
                  </a:cubicBezTo>
                  <a:cubicBezTo>
                    <a:pt x="101" y="95"/>
                    <a:pt x="176" y="169"/>
                    <a:pt x="268" y="169"/>
                  </a:cubicBezTo>
                  <a:cubicBezTo>
                    <a:pt x="359" y="169"/>
                    <a:pt x="434" y="95"/>
                    <a:pt x="434" y="3"/>
                  </a:cubicBezTo>
                  <a:cubicBezTo>
                    <a:pt x="434" y="2"/>
                    <a:pt x="434" y="1"/>
                    <a:pt x="434" y="0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535" y="1"/>
                    <a:pt x="535" y="2"/>
                    <a:pt x="535" y="3"/>
                  </a:cubicBezTo>
                  <a:cubicBezTo>
                    <a:pt x="535" y="151"/>
                    <a:pt x="415" y="271"/>
                    <a:pt x="268" y="271"/>
                  </a:cubicBezTo>
                  <a:cubicBezTo>
                    <a:pt x="120" y="271"/>
                    <a:pt x="0" y="151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bg-BG" sz="3598">
                <a:solidFill>
                  <a:srgbClr val="FFCB05"/>
                </a:solidFill>
              </a:endParaRPr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5091634" y="3774654"/>
              <a:ext cx="1103644" cy="559227"/>
            </a:xfrm>
            <a:custGeom>
              <a:avLst/>
              <a:gdLst>
                <a:gd name="T0" fmla="*/ 101 w 535"/>
                <a:gd name="T1" fmla="*/ 0 h 271"/>
                <a:gd name="T2" fmla="*/ 101 w 535"/>
                <a:gd name="T3" fmla="*/ 3 h 271"/>
                <a:gd name="T4" fmla="*/ 268 w 535"/>
                <a:gd name="T5" fmla="*/ 169 h 271"/>
                <a:gd name="T6" fmla="*/ 434 w 535"/>
                <a:gd name="T7" fmla="*/ 3 h 271"/>
                <a:gd name="T8" fmla="*/ 434 w 535"/>
                <a:gd name="T9" fmla="*/ 0 h 271"/>
                <a:gd name="T10" fmla="*/ 535 w 535"/>
                <a:gd name="T11" fmla="*/ 0 h 271"/>
                <a:gd name="T12" fmla="*/ 535 w 535"/>
                <a:gd name="T13" fmla="*/ 3 h 271"/>
                <a:gd name="T14" fmla="*/ 268 w 535"/>
                <a:gd name="T15" fmla="*/ 271 h 271"/>
                <a:gd name="T16" fmla="*/ 0 w 535"/>
                <a:gd name="T17" fmla="*/ 3 h 271"/>
                <a:gd name="T18" fmla="*/ 0 w 535"/>
                <a:gd name="T19" fmla="*/ 0 h 271"/>
                <a:gd name="T20" fmla="*/ 101 w 535"/>
                <a:gd name="T2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5" h="271">
                  <a:moveTo>
                    <a:pt x="101" y="0"/>
                  </a:moveTo>
                  <a:cubicBezTo>
                    <a:pt x="101" y="1"/>
                    <a:pt x="101" y="2"/>
                    <a:pt x="101" y="3"/>
                  </a:cubicBezTo>
                  <a:cubicBezTo>
                    <a:pt x="101" y="95"/>
                    <a:pt x="176" y="169"/>
                    <a:pt x="268" y="169"/>
                  </a:cubicBezTo>
                  <a:cubicBezTo>
                    <a:pt x="359" y="169"/>
                    <a:pt x="434" y="95"/>
                    <a:pt x="434" y="3"/>
                  </a:cubicBezTo>
                  <a:cubicBezTo>
                    <a:pt x="434" y="2"/>
                    <a:pt x="434" y="1"/>
                    <a:pt x="434" y="0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535" y="1"/>
                    <a:pt x="535" y="2"/>
                    <a:pt x="535" y="3"/>
                  </a:cubicBezTo>
                  <a:cubicBezTo>
                    <a:pt x="535" y="151"/>
                    <a:pt x="415" y="271"/>
                    <a:pt x="268" y="271"/>
                  </a:cubicBezTo>
                  <a:cubicBezTo>
                    <a:pt x="120" y="271"/>
                    <a:pt x="0" y="151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bg-BG" sz="3598">
                <a:solidFill>
                  <a:srgbClr val="FFCB05"/>
                </a:solidFill>
              </a:endParaRPr>
            </a:p>
          </p:txBody>
        </p:sp>
      </p:grpSp>
      <p:grpSp>
        <p:nvGrpSpPr>
          <p:cNvPr id="23" name="Group 136"/>
          <p:cNvGrpSpPr/>
          <p:nvPr/>
        </p:nvGrpSpPr>
        <p:grpSpPr>
          <a:xfrm rot="16200000" flipH="1">
            <a:off x="4719830" y="3275139"/>
            <a:ext cx="1352568" cy="112449"/>
            <a:chOff x="4113369" y="3398728"/>
            <a:chExt cx="712388" cy="60543"/>
          </a:xfrm>
        </p:grpSpPr>
        <p:cxnSp>
          <p:nvCxnSpPr>
            <p:cNvPr id="24" name="Straight Connector 137"/>
            <p:cNvCxnSpPr/>
            <p:nvPr/>
          </p:nvCxnSpPr>
          <p:spPr>
            <a:xfrm>
              <a:off x="4147932" y="3429000"/>
              <a:ext cx="64278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138"/>
            <p:cNvSpPr/>
            <p:nvPr/>
          </p:nvSpPr>
          <p:spPr>
            <a:xfrm>
              <a:off x="4113369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  <p:sp>
          <p:nvSpPr>
            <p:cNvPr id="26" name="Oval 139"/>
            <p:cNvSpPr/>
            <p:nvPr/>
          </p:nvSpPr>
          <p:spPr>
            <a:xfrm>
              <a:off x="4765214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</p:grpSp>
      <p:grpSp>
        <p:nvGrpSpPr>
          <p:cNvPr id="29" name="Group 140"/>
          <p:cNvGrpSpPr/>
          <p:nvPr/>
        </p:nvGrpSpPr>
        <p:grpSpPr>
          <a:xfrm rot="16200000" flipH="1">
            <a:off x="8148428" y="3265725"/>
            <a:ext cx="1352568" cy="112447"/>
            <a:chOff x="4113369" y="3398728"/>
            <a:chExt cx="712388" cy="60543"/>
          </a:xfrm>
        </p:grpSpPr>
        <p:cxnSp>
          <p:nvCxnSpPr>
            <p:cNvPr id="30" name="Straight Connector 141"/>
            <p:cNvCxnSpPr/>
            <p:nvPr/>
          </p:nvCxnSpPr>
          <p:spPr>
            <a:xfrm>
              <a:off x="4147932" y="3429000"/>
              <a:ext cx="64278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142"/>
            <p:cNvSpPr/>
            <p:nvPr/>
          </p:nvSpPr>
          <p:spPr>
            <a:xfrm>
              <a:off x="4113369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  <p:sp>
          <p:nvSpPr>
            <p:cNvPr id="32" name="Oval 143"/>
            <p:cNvSpPr/>
            <p:nvPr/>
          </p:nvSpPr>
          <p:spPr>
            <a:xfrm>
              <a:off x="4765214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</p:grpSp>
      <p:grpSp>
        <p:nvGrpSpPr>
          <p:cNvPr id="35" name="Group 132"/>
          <p:cNvGrpSpPr/>
          <p:nvPr/>
        </p:nvGrpSpPr>
        <p:grpSpPr>
          <a:xfrm rot="16200000" flipH="1">
            <a:off x="6454620" y="3148570"/>
            <a:ext cx="1352568" cy="112449"/>
            <a:chOff x="4113369" y="3398728"/>
            <a:chExt cx="712388" cy="60543"/>
          </a:xfrm>
        </p:grpSpPr>
        <p:cxnSp>
          <p:nvCxnSpPr>
            <p:cNvPr id="36" name="Straight Connector 133"/>
            <p:cNvCxnSpPr/>
            <p:nvPr/>
          </p:nvCxnSpPr>
          <p:spPr>
            <a:xfrm>
              <a:off x="4147932" y="3429000"/>
              <a:ext cx="64278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134"/>
            <p:cNvSpPr/>
            <p:nvPr/>
          </p:nvSpPr>
          <p:spPr>
            <a:xfrm>
              <a:off x="4113369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  <p:sp>
          <p:nvSpPr>
            <p:cNvPr id="38" name="Oval 135"/>
            <p:cNvSpPr/>
            <p:nvPr/>
          </p:nvSpPr>
          <p:spPr>
            <a:xfrm>
              <a:off x="4765214" y="3398728"/>
              <a:ext cx="60543" cy="6054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98"/>
            </a:p>
          </p:txBody>
        </p:sp>
      </p:grpSp>
      <p:sp>
        <p:nvSpPr>
          <p:cNvPr id="45" name="Shape 388"/>
          <p:cNvSpPr/>
          <p:nvPr/>
        </p:nvSpPr>
        <p:spPr>
          <a:xfrm>
            <a:off x="5265288" y="123618"/>
            <a:ext cx="6682871" cy="169001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/>
              <a:t> 서울모드에서 배우고 싶은 것</a:t>
            </a:r>
            <a:endParaRPr lang="en-US" altLang="ko-KR" sz="1200" b="1" dirty="0" smtClean="0"/>
          </a:p>
        </p:txBody>
      </p:sp>
      <p:sp>
        <p:nvSpPr>
          <p:cNvPr id="47" name="Shape 388"/>
          <p:cNvSpPr/>
          <p:nvPr/>
        </p:nvSpPr>
        <p:spPr>
          <a:xfrm>
            <a:off x="5265288" y="4778731"/>
            <a:ext cx="6682872" cy="1780565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나의 </a:t>
            </a: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꿈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최종목표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algn="ctr">
              <a:lnSpc>
                <a:spcPct val="150000"/>
              </a:lnSpc>
            </a:pPr>
            <a:endParaRPr dirty="0"/>
          </a:p>
        </p:txBody>
      </p:sp>
      <p:sp>
        <p:nvSpPr>
          <p:cNvPr id="49" name="Freeform 378"/>
          <p:cNvSpPr>
            <a:spLocks noEditPoints="1"/>
          </p:cNvSpPr>
          <p:nvPr/>
        </p:nvSpPr>
        <p:spPr bwMode="auto">
          <a:xfrm flipH="1">
            <a:off x="5265288" y="2072700"/>
            <a:ext cx="330777" cy="312375"/>
          </a:xfrm>
          <a:custGeom>
            <a:avLst/>
            <a:gdLst>
              <a:gd name="T0" fmla="*/ 158 w 159"/>
              <a:gd name="T1" fmla="*/ 46 h 146"/>
              <a:gd name="T2" fmla="*/ 124 w 159"/>
              <a:gd name="T3" fmla="*/ 141 h 146"/>
              <a:gd name="T4" fmla="*/ 25 w 159"/>
              <a:gd name="T5" fmla="*/ 146 h 146"/>
              <a:gd name="T6" fmla="*/ 2 w 159"/>
              <a:gd name="T7" fmla="*/ 128 h 146"/>
              <a:gd name="T8" fmla="*/ 2 w 159"/>
              <a:gd name="T9" fmla="*/ 113 h 146"/>
              <a:gd name="T10" fmla="*/ 2 w 159"/>
              <a:gd name="T11" fmla="*/ 108 h 146"/>
              <a:gd name="T12" fmla="*/ 3 w 159"/>
              <a:gd name="T13" fmla="*/ 104 h 146"/>
              <a:gd name="T14" fmla="*/ 6 w 159"/>
              <a:gd name="T15" fmla="*/ 100 h 146"/>
              <a:gd name="T16" fmla="*/ 13 w 159"/>
              <a:gd name="T17" fmla="*/ 82 h 146"/>
              <a:gd name="T18" fmla="*/ 13 w 159"/>
              <a:gd name="T19" fmla="*/ 77 h 146"/>
              <a:gd name="T20" fmla="*/ 16 w 159"/>
              <a:gd name="T21" fmla="*/ 72 h 146"/>
              <a:gd name="T22" fmla="*/ 22 w 159"/>
              <a:gd name="T23" fmla="*/ 55 h 146"/>
              <a:gd name="T24" fmla="*/ 22 w 159"/>
              <a:gd name="T25" fmla="*/ 49 h 146"/>
              <a:gd name="T26" fmla="*/ 26 w 159"/>
              <a:gd name="T27" fmla="*/ 44 h 146"/>
              <a:gd name="T28" fmla="*/ 33 w 159"/>
              <a:gd name="T29" fmla="*/ 27 h 146"/>
              <a:gd name="T30" fmla="*/ 33 w 159"/>
              <a:gd name="T31" fmla="*/ 22 h 146"/>
              <a:gd name="T32" fmla="*/ 35 w 159"/>
              <a:gd name="T33" fmla="*/ 18 h 146"/>
              <a:gd name="T34" fmla="*/ 38 w 159"/>
              <a:gd name="T35" fmla="*/ 13 h 146"/>
              <a:gd name="T36" fmla="*/ 41 w 159"/>
              <a:gd name="T37" fmla="*/ 7 h 146"/>
              <a:gd name="T38" fmla="*/ 46 w 159"/>
              <a:gd name="T39" fmla="*/ 1 h 146"/>
              <a:gd name="T40" fmla="*/ 53 w 159"/>
              <a:gd name="T41" fmla="*/ 1 h 146"/>
              <a:gd name="T42" fmla="*/ 58 w 159"/>
              <a:gd name="T43" fmla="*/ 0 h 146"/>
              <a:gd name="T44" fmla="*/ 141 w 159"/>
              <a:gd name="T45" fmla="*/ 6 h 146"/>
              <a:gd name="T46" fmla="*/ 117 w 159"/>
              <a:gd name="T47" fmla="*/ 104 h 146"/>
              <a:gd name="T48" fmla="*/ 98 w 159"/>
              <a:gd name="T49" fmla="*/ 121 h 146"/>
              <a:gd name="T50" fmla="*/ 12 w 159"/>
              <a:gd name="T51" fmla="*/ 123 h 146"/>
              <a:gd name="T52" fmla="*/ 26 w 159"/>
              <a:gd name="T53" fmla="*/ 133 h 146"/>
              <a:gd name="T54" fmla="*/ 118 w 159"/>
              <a:gd name="T55" fmla="*/ 132 h 146"/>
              <a:gd name="T56" fmla="*/ 150 w 159"/>
              <a:gd name="T57" fmla="*/ 35 h 146"/>
              <a:gd name="T58" fmla="*/ 156 w 159"/>
              <a:gd name="T59" fmla="*/ 33 h 146"/>
              <a:gd name="T60" fmla="*/ 48 w 159"/>
              <a:gd name="T61" fmla="*/ 60 h 146"/>
              <a:gd name="T62" fmla="*/ 107 w 159"/>
              <a:gd name="T63" fmla="*/ 61 h 146"/>
              <a:gd name="T64" fmla="*/ 111 w 159"/>
              <a:gd name="T65" fmla="*/ 58 h 146"/>
              <a:gd name="T66" fmla="*/ 113 w 159"/>
              <a:gd name="T67" fmla="*/ 50 h 146"/>
              <a:gd name="T68" fmla="*/ 53 w 159"/>
              <a:gd name="T69" fmla="*/ 49 h 146"/>
              <a:gd name="T70" fmla="*/ 49 w 159"/>
              <a:gd name="T71" fmla="*/ 52 h 146"/>
              <a:gd name="T72" fmla="*/ 55 w 159"/>
              <a:gd name="T73" fmla="*/ 34 h 146"/>
              <a:gd name="T74" fmla="*/ 57 w 159"/>
              <a:gd name="T75" fmla="*/ 37 h 146"/>
              <a:gd name="T76" fmla="*/ 117 w 159"/>
              <a:gd name="T77" fmla="*/ 36 h 146"/>
              <a:gd name="T78" fmla="*/ 121 w 159"/>
              <a:gd name="T79" fmla="*/ 28 h 146"/>
              <a:gd name="T80" fmla="*/ 119 w 159"/>
              <a:gd name="T81" fmla="*/ 25 h 146"/>
              <a:gd name="T82" fmla="*/ 59 w 159"/>
              <a:gd name="T83" fmla="*/ 25 h 146"/>
              <a:gd name="T84" fmla="*/ 55 w 159"/>
              <a:gd name="T85" fmla="*/ 34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59" h="146">
                <a:moveTo>
                  <a:pt x="156" y="33"/>
                </a:moveTo>
                <a:cubicBezTo>
                  <a:pt x="158" y="37"/>
                  <a:pt x="159" y="41"/>
                  <a:pt x="158" y="46"/>
                </a:cubicBezTo>
                <a:cubicBezTo>
                  <a:pt x="132" y="131"/>
                  <a:pt x="132" y="131"/>
                  <a:pt x="132" y="131"/>
                </a:cubicBezTo>
                <a:cubicBezTo>
                  <a:pt x="130" y="135"/>
                  <a:pt x="128" y="139"/>
                  <a:pt x="124" y="141"/>
                </a:cubicBezTo>
                <a:cubicBezTo>
                  <a:pt x="121" y="144"/>
                  <a:pt x="117" y="146"/>
                  <a:pt x="113" y="146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1" y="146"/>
                  <a:pt x="16" y="144"/>
                  <a:pt x="11" y="140"/>
                </a:cubicBezTo>
                <a:cubicBezTo>
                  <a:pt x="7" y="137"/>
                  <a:pt x="4" y="133"/>
                  <a:pt x="2" y="128"/>
                </a:cubicBezTo>
                <a:cubicBezTo>
                  <a:pt x="1" y="124"/>
                  <a:pt x="0" y="120"/>
                  <a:pt x="2" y="116"/>
                </a:cubicBezTo>
                <a:cubicBezTo>
                  <a:pt x="2" y="116"/>
                  <a:pt x="2" y="115"/>
                  <a:pt x="2" y="113"/>
                </a:cubicBezTo>
                <a:cubicBezTo>
                  <a:pt x="2" y="112"/>
                  <a:pt x="2" y="111"/>
                  <a:pt x="3" y="110"/>
                </a:cubicBezTo>
                <a:cubicBezTo>
                  <a:pt x="3" y="109"/>
                  <a:pt x="2" y="109"/>
                  <a:pt x="2" y="108"/>
                </a:cubicBezTo>
                <a:cubicBezTo>
                  <a:pt x="2" y="107"/>
                  <a:pt x="2" y="106"/>
                  <a:pt x="2" y="106"/>
                </a:cubicBezTo>
                <a:cubicBezTo>
                  <a:pt x="2" y="105"/>
                  <a:pt x="2" y="105"/>
                  <a:pt x="3" y="104"/>
                </a:cubicBezTo>
                <a:cubicBezTo>
                  <a:pt x="3" y="103"/>
                  <a:pt x="4" y="103"/>
                  <a:pt x="4" y="102"/>
                </a:cubicBezTo>
                <a:cubicBezTo>
                  <a:pt x="5" y="101"/>
                  <a:pt x="5" y="100"/>
                  <a:pt x="6" y="100"/>
                </a:cubicBezTo>
                <a:cubicBezTo>
                  <a:pt x="7" y="97"/>
                  <a:pt x="9" y="94"/>
                  <a:pt x="10" y="91"/>
                </a:cubicBezTo>
                <a:cubicBezTo>
                  <a:pt x="11" y="88"/>
                  <a:pt x="12" y="85"/>
                  <a:pt x="13" y="82"/>
                </a:cubicBezTo>
                <a:cubicBezTo>
                  <a:pt x="13" y="82"/>
                  <a:pt x="13" y="81"/>
                  <a:pt x="13" y="80"/>
                </a:cubicBezTo>
                <a:cubicBezTo>
                  <a:pt x="13" y="78"/>
                  <a:pt x="13" y="77"/>
                  <a:pt x="13" y="77"/>
                </a:cubicBezTo>
                <a:cubicBezTo>
                  <a:pt x="13" y="76"/>
                  <a:pt x="14" y="75"/>
                  <a:pt x="15" y="74"/>
                </a:cubicBezTo>
                <a:cubicBezTo>
                  <a:pt x="15" y="73"/>
                  <a:pt x="16" y="72"/>
                  <a:pt x="16" y="72"/>
                </a:cubicBezTo>
                <a:cubicBezTo>
                  <a:pt x="17" y="70"/>
                  <a:pt x="19" y="67"/>
                  <a:pt x="20" y="63"/>
                </a:cubicBezTo>
                <a:cubicBezTo>
                  <a:pt x="21" y="60"/>
                  <a:pt x="22" y="57"/>
                  <a:pt x="22" y="55"/>
                </a:cubicBezTo>
                <a:cubicBezTo>
                  <a:pt x="23" y="54"/>
                  <a:pt x="22" y="53"/>
                  <a:pt x="22" y="52"/>
                </a:cubicBezTo>
                <a:cubicBezTo>
                  <a:pt x="22" y="50"/>
                  <a:pt x="22" y="49"/>
                  <a:pt x="22" y="49"/>
                </a:cubicBezTo>
                <a:cubicBezTo>
                  <a:pt x="23" y="48"/>
                  <a:pt x="23" y="47"/>
                  <a:pt x="24" y="46"/>
                </a:cubicBezTo>
                <a:cubicBezTo>
                  <a:pt x="25" y="45"/>
                  <a:pt x="26" y="44"/>
                  <a:pt x="26" y="44"/>
                </a:cubicBezTo>
                <a:cubicBezTo>
                  <a:pt x="28" y="43"/>
                  <a:pt x="29" y="40"/>
                  <a:pt x="30" y="36"/>
                </a:cubicBezTo>
                <a:cubicBezTo>
                  <a:pt x="32" y="32"/>
                  <a:pt x="33" y="29"/>
                  <a:pt x="33" y="27"/>
                </a:cubicBezTo>
                <a:cubicBezTo>
                  <a:pt x="33" y="27"/>
                  <a:pt x="33" y="26"/>
                  <a:pt x="33" y="25"/>
                </a:cubicBezTo>
                <a:cubicBezTo>
                  <a:pt x="33" y="24"/>
                  <a:pt x="32" y="23"/>
                  <a:pt x="33" y="22"/>
                </a:cubicBezTo>
                <a:cubicBezTo>
                  <a:pt x="33" y="22"/>
                  <a:pt x="33" y="21"/>
                  <a:pt x="33" y="20"/>
                </a:cubicBezTo>
                <a:cubicBezTo>
                  <a:pt x="34" y="20"/>
                  <a:pt x="34" y="19"/>
                  <a:pt x="35" y="18"/>
                </a:cubicBezTo>
                <a:cubicBezTo>
                  <a:pt x="36" y="17"/>
                  <a:pt x="36" y="17"/>
                  <a:pt x="37" y="16"/>
                </a:cubicBezTo>
                <a:cubicBezTo>
                  <a:pt x="37" y="16"/>
                  <a:pt x="38" y="15"/>
                  <a:pt x="38" y="13"/>
                </a:cubicBezTo>
                <a:cubicBezTo>
                  <a:pt x="39" y="12"/>
                  <a:pt x="39" y="11"/>
                  <a:pt x="40" y="10"/>
                </a:cubicBezTo>
                <a:cubicBezTo>
                  <a:pt x="40" y="9"/>
                  <a:pt x="41" y="8"/>
                  <a:pt x="41" y="7"/>
                </a:cubicBezTo>
                <a:cubicBezTo>
                  <a:pt x="42" y="5"/>
                  <a:pt x="42" y="4"/>
                  <a:pt x="43" y="4"/>
                </a:cubicBezTo>
                <a:cubicBezTo>
                  <a:pt x="44" y="3"/>
                  <a:pt x="45" y="2"/>
                  <a:pt x="46" y="1"/>
                </a:cubicBezTo>
                <a:cubicBezTo>
                  <a:pt x="47" y="1"/>
                  <a:pt x="48" y="0"/>
                  <a:pt x="49" y="0"/>
                </a:cubicBezTo>
                <a:cubicBezTo>
                  <a:pt x="50" y="0"/>
                  <a:pt x="52" y="0"/>
                  <a:pt x="53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56" y="1"/>
                  <a:pt x="57" y="0"/>
                  <a:pt x="58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35" y="0"/>
                  <a:pt x="138" y="2"/>
                  <a:pt x="141" y="6"/>
                </a:cubicBezTo>
                <a:cubicBezTo>
                  <a:pt x="143" y="9"/>
                  <a:pt x="144" y="13"/>
                  <a:pt x="143" y="18"/>
                </a:cubicBezTo>
                <a:cubicBezTo>
                  <a:pt x="117" y="104"/>
                  <a:pt x="117" y="104"/>
                  <a:pt x="117" y="104"/>
                </a:cubicBezTo>
                <a:cubicBezTo>
                  <a:pt x="114" y="111"/>
                  <a:pt x="112" y="116"/>
                  <a:pt x="110" y="118"/>
                </a:cubicBezTo>
                <a:cubicBezTo>
                  <a:pt x="108" y="120"/>
                  <a:pt x="104" y="121"/>
                  <a:pt x="98" y="121"/>
                </a:cubicBezTo>
                <a:cubicBezTo>
                  <a:pt x="16" y="121"/>
                  <a:pt x="16" y="121"/>
                  <a:pt x="16" y="121"/>
                </a:cubicBezTo>
                <a:cubicBezTo>
                  <a:pt x="14" y="121"/>
                  <a:pt x="13" y="122"/>
                  <a:pt x="12" y="123"/>
                </a:cubicBezTo>
                <a:cubicBezTo>
                  <a:pt x="11" y="124"/>
                  <a:pt x="11" y="125"/>
                  <a:pt x="12" y="127"/>
                </a:cubicBezTo>
                <a:cubicBezTo>
                  <a:pt x="13" y="131"/>
                  <a:pt x="18" y="133"/>
                  <a:pt x="26" y="133"/>
                </a:cubicBezTo>
                <a:cubicBezTo>
                  <a:pt x="113" y="133"/>
                  <a:pt x="113" y="133"/>
                  <a:pt x="113" y="133"/>
                </a:cubicBezTo>
                <a:cubicBezTo>
                  <a:pt x="115" y="133"/>
                  <a:pt x="116" y="133"/>
                  <a:pt x="118" y="132"/>
                </a:cubicBezTo>
                <a:cubicBezTo>
                  <a:pt x="120" y="131"/>
                  <a:pt x="121" y="130"/>
                  <a:pt x="121" y="128"/>
                </a:cubicBezTo>
                <a:cubicBezTo>
                  <a:pt x="150" y="35"/>
                  <a:pt x="150" y="35"/>
                  <a:pt x="150" y="35"/>
                </a:cubicBezTo>
                <a:cubicBezTo>
                  <a:pt x="150" y="33"/>
                  <a:pt x="150" y="32"/>
                  <a:pt x="150" y="29"/>
                </a:cubicBezTo>
                <a:cubicBezTo>
                  <a:pt x="153" y="30"/>
                  <a:pt x="155" y="32"/>
                  <a:pt x="156" y="33"/>
                </a:cubicBezTo>
                <a:close/>
                <a:moveTo>
                  <a:pt x="47" y="58"/>
                </a:moveTo>
                <a:cubicBezTo>
                  <a:pt x="47" y="59"/>
                  <a:pt x="47" y="59"/>
                  <a:pt x="48" y="60"/>
                </a:cubicBezTo>
                <a:cubicBezTo>
                  <a:pt x="48" y="61"/>
                  <a:pt x="49" y="61"/>
                  <a:pt x="49" y="61"/>
                </a:cubicBezTo>
                <a:cubicBezTo>
                  <a:pt x="107" y="61"/>
                  <a:pt x="107" y="61"/>
                  <a:pt x="107" y="61"/>
                </a:cubicBezTo>
                <a:cubicBezTo>
                  <a:pt x="108" y="61"/>
                  <a:pt x="109" y="61"/>
                  <a:pt x="109" y="60"/>
                </a:cubicBezTo>
                <a:cubicBezTo>
                  <a:pt x="110" y="59"/>
                  <a:pt x="111" y="59"/>
                  <a:pt x="111" y="58"/>
                </a:cubicBezTo>
                <a:cubicBezTo>
                  <a:pt x="113" y="52"/>
                  <a:pt x="113" y="52"/>
                  <a:pt x="113" y="52"/>
                </a:cubicBezTo>
                <a:cubicBezTo>
                  <a:pt x="113" y="51"/>
                  <a:pt x="113" y="50"/>
                  <a:pt x="113" y="50"/>
                </a:cubicBezTo>
                <a:cubicBezTo>
                  <a:pt x="112" y="49"/>
                  <a:pt x="112" y="49"/>
                  <a:pt x="111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3" y="49"/>
                  <a:pt x="52" y="49"/>
                  <a:pt x="51" y="50"/>
                </a:cubicBezTo>
                <a:cubicBezTo>
                  <a:pt x="50" y="50"/>
                  <a:pt x="50" y="51"/>
                  <a:pt x="49" y="52"/>
                </a:cubicBezTo>
                <a:lnTo>
                  <a:pt x="47" y="58"/>
                </a:lnTo>
                <a:close/>
                <a:moveTo>
                  <a:pt x="55" y="34"/>
                </a:moveTo>
                <a:cubicBezTo>
                  <a:pt x="55" y="34"/>
                  <a:pt x="55" y="35"/>
                  <a:pt x="55" y="36"/>
                </a:cubicBezTo>
                <a:cubicBezTo>
                  <a:pt x="56" y="36"/>
                  <a:pt x="56" y="37"/>
                  <a:pt x="57" y="37"/>
                </a:cubicBezTo>
                <a:cubicBezTo>
                  <a:pt x="115" y="37"/>
                  <a:pt x="115" y="37"/>
                  <a:pt x="115" y="37"/>
                </a:cubicBezTo>
                <a:cubicBezTo>
                  <a:pt x="116" y="37"/>
                  <a:pt x="116" y="36"/>
                  <a:pt x="117" y="36"/>
                </a:cubicBezTo>
                <a:cubicBezTo>
                  <a:pt x="118" y="35"/>
                  <a:pt x="119" y="34"/>
                  <a:pt x="119" y="34"/>
                </a:cubicBezTo>
                <a:cubicBezTo>
                  <a:pt x="121" y="28"/>
                  <a:pt x="121" y="28"/>
                  <a:pt x="121" y="28"/>
                </a:cubicBezTo>
                <a:cubicBezTo>
                  <a:pt x="121" y="27"/>
                  <a:pt x="121" y="26"/>
                  <a:pt x="121" y="25"/>
                </a:cubicBezTo>
                <a:cubicBezTo>
                  <a:pt x="120" y="25"/>
                  <a:pt x="120" y="25"/>
                  <a:pt x="119" y="25"/>
                </a:cubicBezTo>
                <a:cubicBezTo>
                  <a:pt x="61" y="25"/>
                  <a:pt x="61" y="25"/>
                  <a:pt x="61" y="25"/>
                </a:cubicBezTo>
                <a:cubicBezTo>
                  <a:pt x="60" y="25"/>
                  <a:pt x="60" y="25"/>
                  <a:pt x="59" y="25"/>
                </a:cubicBezTo>
                <a:cubicBezTo>
                  <a:pt x="58" y="26"/>
                  <a:pt x="58" y="27"/>
                  <a:pt x="57" y="28"/>
                </a:cubicBezTo>
                <a:lnTo>
                  <a:pt x="55" y="3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80"/>
          <p:cNvSpPr>
            <a:spLocks noEditPoints="1"/>
          </p:cNvSpPr>
          <p:nvPr/>
        </p:nvSpPr>
        <p:spPr bwMode="auto">
          <a:xfrm flipH="1">
            <a:off x="7045407" y="4221442"/>
            <a:ext cx="252021" cy="305935"/>
          </a:xfrm>
          <a:custGeom>
            <a:avLst/>
            <a:gdLst>
              <a:gd name="T0" fmla="*/ 110 w 121"/>
              <a:gd name="T1" fmla="*/ 0 h 143"/>
              <a:gd name="T2" fmla="*/ 114 w 121"/>
              <a:gd name="T3" fmla="*/ 1 h 143"/>
              <a:gd name="T4" fmla="*/ 119 w 121"/>
              <a:gd name="T5" fmla="*/ 5 h 143"/>
              <a:gd name="T6" fmla="*/ 121 w 121"/>
              <a:gd name="T7" fmla="*/ 11 h 143"/>
              <a:gd name="T8" fmla="*/ 121 w 121"/>
              <a:gd name="T9" fmla="*/ 133 h 143"/>
              <a:gd name="T10" fmla="*/ 119 w 121"/>
              <a:gd name="T11" fmla="*/ 139 h 143"/>
              <a:gd name="T12" fmla="*/ 114 w 121"/>
              <a:gd name="T13" fmla="*/ 143 h 143"/>
              <a:gd name="T14" fmla="*/ 110 w 121"/>
              <a:gd name="T15" fmla="*/ 143 h 143"/>
              <a:gd name="T16" fmla="*/ 102 w 121"/>
              <a:gd name="T17" fmla="*/ 140 h 143"/>
              <a:gd name="T18" fmla="*/ 60 w 121"/>
              <a:gd name="T19" fmla="*/ 100 h 143"/>
              <a:gd name="T20" fmla="*/ 18 w 121"/>
              <a:gd name="T21" fmla="*/ 140 h 143"/>
              <a:gd name="T22" fmla="*/ 11 w 121"/>
              <a:gd name="T23" fmla="*/ 143 h 143"/>
              <a:gd name="T24" fmla="*/ 6 w 121"/>
              <a:gd name="T25" fmla="*/ 143 h 143"/>
              <a:gd name="T26" fmla="*/ 2 w 121"/>
              <a:gd name="T27" fmla="*/ 139 h 143"/>
              <a:gd name="T28" fmla="*/ 0 w 121"/>
              <a:gd name="T29" fmla="*/ 133 h 143"/>
              <a:gd name="T30" fmla="*/ 0 w 121"/>
              <a:gd name="T31" fmla="*/ 11 h 143"/>
              <a:gd name="T32" fmla="*/ 2 w 121"/>
              <a:gd name="T33" fmla="*/ 5 h 143"/>
              <a:gd name="T34" fmla="*/ 6 w 121"/>
              <a:gd name="T35" fmla="*/ 1 h 143"/>
              <a:gd name="T36" fmla="*/ 11 w 121"/>
              <a:gd name="T37" fmla="*/ 0 h 143"/>
              <a:gd name="T38" fmla="*/ 110 w 121"/>
              <a:gd name="T39" fmla="*/ 0 h 143"/>
              <a:gd name="T40" fmla="*/ 109 w 121"/>
              <a:gd name="T41" fmla="*/ 12 h 143"/>
              <a:gd name="T42" fmla="*/ 12 w 121"/>
              <a:gd name="T43" fmla="*/ 12 h 143"/>
              <a:gd name="T44" fmla="*/ 12 w 121"/>
              <a:gd name="T45" fmla="*/ 130 h 143"/>
              <a:gd name="T46" fmla="*/ 52 w 121"/>
              <a:gd name="T47" fmla="*/ 91 h 143"/>
              <a:gd name="T48" fmla="*/ 60 w 121"/>
              <a:gd name="T49" fmla="*/ 83 h 143"/>
              <a:gd name="T50" fmla="*/ 69 w 121"/>
              <a:gd name="T51" fmla="*/ 91 h 143"/>
              <a:gd name="T52" fmla="*/ 109 w 121"/>
              <a:gd name="T53" fmla="*/ 130 h 143"/>
              <a:gd name="T54" fmla="*/ 109 w 121"/>
              <a:gd name="T55" fmla="*/ 1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1" h="143">
                <a:moveTo>
                  <a:pt x="110" y="0"/>
                </a:moveTo>
                <a:cubicBezTo>
                  <a:pt x="111" y="0"/>
                  <a:pt x="113" y="1"/>
                  <a:pt x="114" y="1"/>
                </a:cubicBezTo>
                <a:cubicBezTo>
                  <a:pt x="116" y="2"/>
                  <a:pt x="118" y="3"/>
                  <a:pt x="119" y="5"/>
                </a:cubicBezTo>
                <a:cubicBezTo>
                  <a:pt x="120" y="7"/>
                  <a:pt x="121" y="9"/>
                  <a:pt x="121" y="11"/>
                </a:cubicBezTo>
                <a:cubicBezTo>
                  <a:pt x="121" y="133"/>
                  <a:pt x="121" y="133"/>
                  <a:pt x="121" y="133"/>
                </a:cubicBezTo>
                <a:cubicBezTo>
                  <a:pt x="121" y="135"/>
                  <a:pt x="120" y="137"/>
                  <a:pt x="119" y="139"/>
                </a:cubicBezTo>
                <a:cubicBezTo>
                  <a:pt x="118" y="140"/>
                  <a:pt x="116" y="142"/>
                  <a:pt x="114" y="143"/>
                </a:cubicBezTo>
                <a:cubicBezTo>
                  <a:pt x="113" y="143"/>
                  <a:pt x="111" y="143"/>
                  <a:pt x="110" y="143"/>
                </a:cubicBezTo>
                <a:cubicBezTo>
                  <a:pt x="107" y="143"/>
                  <a:pt x="104" y="142"/>
                  <a:pt x="102" y="14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18" y="140"/>
                  <a:pt x="18" y="140"/>
                  <a:pt x="18" y="140"/>
                </a:cubicBezTo>
                <a:cubicBezTo>
                  <a:pt x="16" y="142"/>
                  <a:pt x="14" y="143"/>
                  <a:pt x="11" y="143"/>
                </a:cubicBezTo>
                <a:cubicBezTo>
                  <a:pt x="9" y="143"/>
                  <a:pt x="8" y="143"/>
                  <a:pt x="6" y="143"/>
                </a:cubicBezTo>
                <a:cubicBezTo>
                  <a:pt x="4" y="142"/>
                  <a:pt x="3" y="140"/>
                  <a:pt x="2" y="139"/>
                </a:cubicBezTo>
                <a:cubicBezTo>
                  <a:pt x="0" y="137"/>
                  <a:pt x="0" y="135"/>
                  <a:pt x="0" y="13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2" y="5"/>
                </a:cubicBezTo>
                <a:cubicBezTo>
                  <a:pt x="3" y="3"/>
                  <a:pt x="4" y="2"/>
                  <a:pt x="6" y="1"/>
                </a:cubicBezTo>
                <a:cubicBezTo>
                  <a:pt x="8" y="1"/>
                  <a:pt x="9" y="0"/>
                  <a:pt x="11" y="0"/>
                </a:cubicBezTo>
                <a:lnTo>
                  <a:pt x="110" y="0"/>
                </a:lnTo>
                <a:close/>
                <a:moveTo>
                  <a:pt x="109" y="12"/>
                </a:moveTo>
                <a:cubicBezTo>
                  <a:pt x="12" y="12"/>
                  <a:pt x="12" y="12"/>
                  <a:pt x="12" y="12"/>
                </a:cubicBezTo>
                <a:cubicBezTo>
                  <a:pt x="12" y="130"/>
                  <a:pt x="12" y="130"/>
                  <a:pt x="12" y="130"/>
                </a:cubicBezTo>
                <a:cubicBezTo>
                  <a:pt x="52" y="91"/>
                  <a:pt x="52" y="91"/>
                  <a:pt x="52" y="91"/>
                </a:cubicBezTo>
                <a:cubicBezTo>
                  <a:pt x="60" y="83"/>
                  <a:pt x="60" y="83"/>
                  <a:pt x="60" y="83"/>
                </a:cubicBezTo>
                <a:cubicBezTo>
                  <a:pt x="69" y="91"/>
                  <a:pt x="69" y="91"/>
                  <a:pt x="69" y="91"/>
                </a:cubicBezTo>
                <a:cubicBezTo>
                  <a:pt x="109" y="130"/>
                  <a:pt x="109" y="130"/>
                  <a:pt x="109" y="130"/>
                </a:cubicBezTo>
                <a:lnTo>
                  <a:pt x="109" y="1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381"/>
          <p:cNvSpPr>
            <a:spLocks noEditPoints="1"/>
          </p:cNvSpPr>
          <p:nvPr/>
        </p:nvSpPr>
        <p:spPr bwMode="auto">
          <a:xfrm flipH="1">
            <a:off x="8645178" y="1999408"/>
            <a:ext cx="352826" cy="309151"/>
          </a:xfrm>
          <a:custGeom>
            <a:avLst/>
            <a:gdLst>
              <a:gd name="T0" fmla="*/ 170 w 170"/>
              <a:gd name="T1" fmla="*/ 40 h 145"/>
              <a:gd name="T2" fmla="*/ 170 w 170"/>
              <a:gd name="T3" fmla="*/ 76 h 145"/>
              <a:gd name="T4" fmla="*/ 0 w 170"/>
              <a:gd name="T5" fmla="*/ 76 h 145"/>
              <a:gd name="T6" fmla="*/ 0 w 170"/>
              <a:gd name="T7" fmla="*/ 40 h 145"/>
              <a:gd name="T8" fmla="*/ 5 w 170"/>
              <a:gd name="T9" fmla="*/ 29 h 145"/>
              <a:gd name="T10" fmla="*/ 16 w 170"/>
              <a:gd name="T11" fmla="*/ 24 h 145"/>
              <a:gd name="T12" fmla="*/ 49 w 170"/>
              <a:gd name="T13" fmla="*/ 24 h 145"/>
              <a:gd name="T14" fmla="*/ 49 w 170"/>
              <a:gd name="T15" fmla="*/ 9 h 145"/>
              <a:gd name="T16" fmla="*/ 51 w 170"/>
              <a:gd name="T17" fmla="*/ 3 h 145"/>
              <a:gd name="T18" fmla="*/ 58 w 170"/>
              <a:gd name="T19" fmla="*/ 0 h 145"/>
              <a:gd name="T20" fmla="*/ 112 w 170"/>
              <a:gd name="T21" fmla="*/ 0 h 145"/>
              <a:gd name="T22" fmla="*/ 119 w 170"/>
              <a:gd name="T23" fmla="*/ 3 h 145"/>
              <a:gd name="T24" fmla="*/ 121 w 170"/>
              <a:gd name="T25" fmla="*/ 9 h 145"/>
              <a:gd name="T26" fmla="*/ 121 w 170"/>
              <a:gd name="T27" fmla="*/ 24 h 145"/>
              <a:gd name="T28" fmla="*/ 155 w 170"/>
              <a:gd name="T29" fmla="*/ 24 h 145"/>
              <a:gd name="T30" fmla="*/ 165 w 170"/>
              <a:gd name="T31" fmla="*/ 29 h 145"/>
              <a:gd name="T32" fmla="*/ 170 w 170"/>
              <a:gd name="T33" fmla="*/ 40 h 145"/>
              <a:gd name="T34" fmla="*/ 170 w 170"/>
              <a:gd name="T35" fmla="*/ 85 h 145"/>
              <a:gd name="T36" fmla="*/ 170 w 170"/>
              <a:gd name="T37" fmla="*/ 130 h 145"/>
              <a:gd name="T38" fmla="*/ 165 w 170"/>
              <a:gd name="T39" fmla="*/ 141 h 145"/>
              <a:gd name="T40" fmla="*/ 155 w 170"/>
              <a:gd name="T41" fmla="*/ 145 h 145"/>
              <a:gd name="T42" fmla="*/ 16 w 170"/>
              <a:gd name="T43" fmla="*/ 145 h 145"/>
              <a:gd name="T44" fmla="*/ 5 w 170"/>
              <a:gd name="T45" fmla="*/ 141 h 145"/>
              <a:gd name="T46" fmla="*/ 0 w 170"/>
              <a:gd name="T47" fmla="*/ 130 h 145"/>
              <a:gd name="T48" fmla="*/ 0 w 170"/>
              <a:gd name="T49" fmla="*/ 85 h 145"/>
              <a:gd name="T50" fmla="*/ 64 w 170"/>
              <a:gd name="T51" fmla="*/ 85 h 145"/>
              <a:gd name="T52" fmla="*/ 64 w 170"/>
              <a:gd name="T53" fmla="*/ 100 h 145"/>
              <a:gd name="T54" fmla="*/ 66 w 170"/>
              <a:gd name="T55" fmla="*/ 104 h 145"/>
              <a:gd name="T56" fmla="*/ 70 w 170"/>
              <a:gd name="T57" fmla="*/ 106 h 145"/>
              <a:gd name="T58" fmla="*/ 100 w 170"/>
              <a:gd name="T59" fmla="*/ 106 h 145"/>
              <a:gd name="T60" fmla="*/ 104 w 170"/>
              <a:gd name="T61" fmla="*/ 104 h 145"/>
              <a:gd name="T62" fmla="*/ 106 w 170"/>
              <a:gd name="T63" fmla="*/ 100 h 145"/>
              <a:gd name="T64" fmla="*/ 106 w 170"/>
              <a:gd name="T65" fmla="*/ 85 h 145"/>
              <a:gd name="T66" fmla="*/ 170 w 170"/>
              <a:gd name="T67" fmla="*/ 85 h 145"/>
              <a:gd name="T68" fmla="*/ 61 w 170"/>
              <a:gd name="T69" fmla="*/ 24 h 145"/>
              <a:gd name="T70" fmla="*/ 109 w 170"/>
              <a:gd name="T71" fmla="*/ 24 h 145"/>
              <a:gd name="T72" fmla="*/ 109 w 170"/>
              <a:gd name="T73" fmla="*/ 12 h 145"/>
              <a:gd name="T74" fmla="*/ 61 w 170"/>
              <a:gd name="T75" fmla="*/ 12 h 145"/>
              <a:gd name="T76" fmla="*/ 61 w 170"/>
              <a:gd name="T77" fmla="*/ 24 h 145"/>
              <a:gd name="T78" fmla="*/ 97 w 170"/>
              <a:gd name="T79" fmla="*/ 85 h 145"/>
              <a:gd name="T80" fmla="*/ 97 w 170"/>
              <a:gd name="T81" fmla="*/ 97 h 145"/>
              <a:gd name="T82" fmla="*/ 73 w 170"/>
              <a:gd name="T83" fmla="*/ 97 h 145"/>
              <a:gd name="T84" fmla="*/ 73 w 170"/>
              <a:gd name="T85" fmla="*/ 85 h 145"/>
              <a:gd name="T86" fmla="*/ 97 w 170"/>
              <a:gd name="T87" fmla="*/ 8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0" h="145">
                <a:moveTo>
                  <a:pt x="170" y="40"/>
                </a:moveTo>
                <a:cubicBezTo>
                  <a:pt x="170" y="76"/>
                  <a:pt x="170" y="76"/>
                  <a:pt x="17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5"/>
                  <a:pt x="2" y="32"/>
                  <a:pt x="5" y="29"/>
                </a:cubicBezTo>
                <a:cubicBezTo>
                  <a:pt x="8" y="26"/>
                  <a:pt x="11" y="24"/>
                  <a:pt x="16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9"/>
                  <a:pt x="49" y="9"/>
                  <a:pt x="49" y="9"/>
                </a:cubicBezTo>
                <a:cubicBezTo>
                  <a:pt x="49" y="7"/>
                  <a:pt x="50" y="5"/>
                  <a:pt x="51" y="3"/>
                </a:cubicBezTo>
                <a:cubicBezTo>
                  <a:pt x="53" y="1"/>
                  <a:pt x="55" y="0"/>
                  <a:pt x="58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5" y="0"/>
                  <a:pt x="117" y="1"/>
                  <a:pt x="119" y="3"/>
                </a:cubicBezTo>
                <a:cubicBezTo>
                  <a:pt x="121" y="5"/>
                  <a:pt x="121" y="7"/>
                  <a:pt x="121" y="9"/>
                </a:cubicBezTo>
                <a:cubicBezTo>
                  <a:pt x="121" y="24"/>
                  <a:pt x="121" y="24"/>
                  <a:pt x="121" y="24"/>
                </a:cubicBezTo>
                <a:cubicBezTo>
                  <a:pt x="155" y="24"/>
                  <a:pt x="155" y="24"/>
                  <a:pt x="155" y="24"/>
                </a:cubicBezTo>
                <a:cubicBezTo>
                  <a:pt x="159" y="24"/>
                  <a:pt x="162" y="26"/>
                  <a:pt x="165" y="29"/>
                </a:cubicBezTo>
                <a:cubicBezTo>
                  <a:pt x="168" y="32"/>
                  <a:pt x="170" y="35"/>
                  <a:pt x="170" y="40"/>
                </a:cubicBezTo>
                <a:close/>
                <a:moveTo>
                  <a:pt x="170" y="85"/>
                </a:moveTo>
                <a:cubicBezTo>
                  <a:pt x="170" y="130"/>
                  <a:pt x="170" y="130"/>
                  <a:pt x="170" y="130"/>
                </a:cubicBezTo>
                <a:cubicBezTo>
                  <a:pt x="170" y="134"/>
                  <a:pt x="168" y="138"/>
                  <a:pt x="165" y="141"/>
                </a:cubicBezTo>
                <a:cubicBezTo>
                  <a:pt x="162" y="144"/>
                  <a:pt x="159" y="145"/>
                  <a:pt x="155" y="145"/>
                </a:cubicBezTo>
                <a:cubicBezTo>
                  <a:pt x="16" y="145"/>
                  <a:pt x="16" y="145"/>
                  <a:pt x="16" y="145"/>
                </a:cubicBezTo>
                <a:cubicBezTo>
                  <a:pt x="11" y="145"/>
                  <a:pt x="8" y="144"/>
                  <a:pt x="5" y="141"/>
                </a:cubicBezTo>
                <a:cubicBezTo>
                  <a:pt x="2" y="138"/>
                  <a:pt x="0" y="134"/>
                  <a:pt x="0" y="130"/>
                </a:cubicBezTo>
                <a:cubicBezTo>
                  <a:pt x="0" y="85"/>
                  <a:pt x="0" y="85"/>
                  <a:pt x="0" y="85"/>
                </a:cubicBezTo>
                <a:cubicBezTo>
                  <a:pt x="64" y="85"/>
                  <a:pt x="64" y="85"/>
                  <a:pt x="64" y="85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102"/>
                  <a:pt x="65" y="103"/>
                  <a:pt x="66" y="104"/>
                </a:cubicBezTo>
                <a:cubicBezTo>
                  <a:pt x="67" y="105"/>
                  <a:pt x="68" y="106"/>
                  <a:pt x="7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2" y="106"/>
                  <a:pt x="103" y="105"/>
                  <a:pt x="104" y="104"/>
                </a:cubicBezTo>
                <a:cubicBezTo>
                  <a:pt x="106" y="103"/>
                  <a:pt x="106" y="102"/>
                  <a:pt x="106" y="100"/>
                </a:cubicBezTo>
                <a:cubicBezTo>
                  <a:pt x="106" y="85"/>
                  <a:pt x="106" y="85"/>
                  <a:pt x="106" y="85"/>
                </a:cubicBezTo>
                <a:lnTo>
                  <a:pt x="170" y="85"/>
                </a:lnTo>
                <a:close/>
                <a:moveTo>
                  <a:pt x="61" y="24"/>
                </a:moveTo>
                <a:cubicBezTo>
                  <a:pt x="109" y="24"/>
                  <a:pt x="109" y="24"/>
                  <a:pt x="109" y="24"/>
                </a:cubicBezTo>
                <a:cubicBezTo>
                  <a:pt x="109" y="12"/>
                  <a:pt x="109" y="12"/>
                  <a:pt x="109" y="12"/>
                </a:cubicBezTo>
                <a:cubicBezTo>
                  <a:pt x="61" y="12"/>
                  <a:pt x="61" y="12"/>
                  <a:pt x="61" y="12"/>
                </a:cubicBezTo>
                <a:lnTo>
                  <a:pt x="61" y="24"/>
                </a:lnTo>
                <a:close/>
                <a:moveTo>
                  <a:pt x="97" y="85"/>
                </a:moveTo>
                <a:cubicBezTo>
                  <a:pt x="97" y="97"/>
                  <a:pt x="97" y="97"/>
                  <a:pt x="97" y="97"/>
                </a:cubicBezTo>
                <a:cubicBezTo>
                  <a:pt x="73" y="97"/>
                  <a:pt x="73" y="97"/>
                  <a:pt x="73" y="97"/>
                </a:cubicBezTo>
                <a:cubicBezTo>
                  <a:pt x="73" y="85"/>
                  <a:pt x="73" y="85"/>
                  <a:pt x="73" y="85"/>
                </a:cubicBezTo>
                <a:lnTo>
                  <a:pt x="97" y="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7"/>
          <p:cNvSpPr txBox="1">
            <a:spLocks noChangeArrowheads="1"/>
          </p:cNvSpPr>
          <p:nvPr/>
        </p:nvSpPr>
        <p:spPr bwMode="auto">
          <a:xfrm>
            <a:off x="1014155" y="1213712"/>
            <a:ext cx="33087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STEP</a:t>
            </a:r>
          </a:p>
          <a:p>
            <a:pPr eaLnBrk="1" hangingPunct="1"/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By STEP</a:t>
            </a:r>
            <a:endParaRPr lang="ru-RU" altLang="ko-KR" sz="4000" dirty="0">
              <a:solidFill>
                <a:schemeClr val="tx1">
                  <a:lumMod val="95000"/>
                  <a:lumOff val="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Segoe UI Black" panose="020B0A02040204020203" pitchFamily="34" charset="0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>
            <a:off x="1085850" y="2606310"/>
            <a:ext cx="2132838" cy="6402"/>
          </a:xfrm>
          <a:prstGeom prst="line">
            <a:avLst/>
          </a:prstGeom>
          <a:ln w="28575">
            <a:solidFill>
              <a:srgbClr val="FFCB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" t="30725" r="-985" b="-30725"/>
          <a:stretch/>
        </p:blipFill>
        <p:spPr>
          <a:xfrm>
            <a:off x="2793020" y="3301709"/>
            <a:ext cx="2081916" cy="380488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32"/>
          <a:stretch/>
        </p:blipFill>
        <p:spPr>
          <a:xfrm>
            <a:off x="9497117" y="1894703"/>
            <a:ext cx="2072820" cy="246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3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111</Words>
  <Application>Microsoft Office PowerPoint</Application>
  <PresentationFormat>와이드스크린</PresentationFormat>
  <Paragraphs>83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Roboto Thin</vt:lpstr>
      <vt:lpstr>Segoe UI Black</vt:lpstr>
      <vt:lpstr>나눔스퀘어</vt:lpstr>
      <vt:lpstr>나눔스퀘어 Bold</vt:lpstr>
      <vt:lpstr>나눔스퀘어 ExtraBold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Home</cp:lastModifiedBy>
  <cp:revision>39</cp:revision>
  <cp:lastPrinted>2019-04-02T08:32:36Z</cp:lastPrinted>
  <dcterms:created xsi:type="dcterms:W3CDTF">2017-09-09T13:40:14Z</dcterms:created>
  <dcterms:modified xsi:type="dcterms:W3CDTF">2019-04-05T02:49:39Z</dcterms:modified>
</cp:coreProperties>
</file>